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6.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7.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8.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0.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1.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95" r:id="rId5"/>
    <p:sldMasterId id="2147485427" r:id="rId6"/>
    <p:sldMasterId id="2147485506" r:id="rId7"/>
    <p:sldMasterId id="2147485535" r:id="rId8"/>
    <p:sldMasterId id="2147485608" r:id="rId9"/>
    <p:sldMasterId id="2147485801" r:id="rId10"/>
    <p:sldMasterId id="2147485803" r:id="rId11"/>
    <p:sldMasterId id="2147485836" r:id="rId12"/>
    <p:sldMasterId id="2147485880" r:id="rId13"/>
    <p:sldMasterId id="2147485888" r:id="rId14"/>
    <p:sldMasterId id="2147485921" r:id="rId15"/>
  </p:sldMasterIdLst>
  <p:notesMasterIdLst>
    <p:notesMasterId r:id="rId43"/>
  </p:notesMasterIdLst>
  <p:handoutMasterIdLst>
    <p:handoutMasterId r:id="rId44"/>
  </p:handoutMasterIdLst>
  <p:sldIdLst>
    <p:sldId id="2147470468" r:id="rId16"/>
    <p:sldId id="2147470481" r:id="rId17"/>
    <p:sldId id="2147470476" r:id="rId18"/>
    <p:sldId id="2147470499" r:id="rId19"/>
    <p:sldId id="2147470489" r:id="rId20"/>
    <p:sldId id="2147470469" r:id="rId21"/>
    <p:sldId id="2147470501" r:id="rId22"/>
    <p:sldId id="2147470470" r:id="rId23"/>
    <p:sldId id="2147470502" r:id="rId24"/>
    <p:sldId id="2147470498" r:id="rId25"/>
    <p:sldId id="2147470375" r:id="rId26"/>
    <p:sldId id="2147470503" r:id="rId27"/>
    <p:sldId id="2147470267" r:id="rId28"/>
    <p:sldId id="2147470258" r:id="rId29"/>
    <p:sldId id="2147469886" r:id="rId30"/>
    <p:sldId id="2147469880" r:id="rId31"/>
    <p:sldId id="2147470494" r:id="rId32"/>
    <p:sldId id="2142533241" r:id="rId33"/>
    <p:sldId id="2147470496" r:id="rId34"/>
    <p:sldId id="2147470268" r:id="rId35"/>
    <p:sldId id="2147470504" r:id="rId36"/>
    <p:sldId id="2147470488" r:id="rId37"/>
    <p:sldId id="2147469877" r:id="rId38"/>
    <p:sldId id="2147470495" r:id="rId39"/>
    <p:sldId id="2147470473" r:id="rId40"/>
    <p:sldId id="2076138370" r:id="rId41"/>
    <p:sldId id="2147470479"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B6F554-09D9-4FEB-A7D2-22BCD8DCE94F}">
          <p14:sldIdLst>
            <p14:sldId id="2147470468"/>
            <p14:sldId id="2147470481"/>
            <p14:sldId id="2147470476"/>
            <p14:sldId id="2147470499"/>
            <p14:sldId id="2147470489"/>
          </p14:sldIdLst>
        </p14:section>
        <p14:section name="Cloud connected" id="{DD5A07D0-17C7-451C-B0F3-1C59ABF46999}">
          <p14:sldIdLst>
            <p14:sldId id="2147470469"/>
            <p14:sldId id="2147470501"/>
            <p14:sldId id="2147470470"/>
            <p14:sldId id="2147470502"/>
            <p14:sldId id="2147470498"/>
            <p14:sldId id="2147470375"/>
            <p14:sldId id="2147470503"/>
          </p14:sldIdLst>
        </p14:section>
        <p14:section name="Built-in query intelligence" id="{3E7D23E7-A39A-4485-900A-D0B61D684C8C}">
          <p14:sldIdLst>
            <p14:sldId id="2147470267"/>
            <p14:sldId id="2147470258"/>
            <p14:sldId id="2147469886"/>
            <p14:sldId id="2147469880"/>
            <p14:sldId id="2147470494"/>
          </p14:sldIdLst>
        </p14:section>
        <p14:section name="Industry proven engine" id="{E4585981-054D-4361-8124-F8A6774C588D}">
          <p14:sldIdLst>
            <p14:sldId id="2142533241"/>
            <p14:sldId id="2147470496"/>
            <p14:sldId id="2147470268"/>
            <p14:sldId id="2147470504"/>
            <p14:sldId id="2147470488"/>
          </p14:sldIdLst>
        </p14:section>
        <p14:section name="Data virtualization" id="{54F1C605-B9F6-4798-BB74-B8B612821D39}">
          <p14:sldIdLst>
            <p14:sldId id="2147469877"/>
            <p14:sldId id="2147470495"/>
          </p14:sldIdLst>
        </p14:section>
        <p14:section name="Extending T-SQL for the developer" id="{F351E63A-B88C-45C8-91C3-2209F95B2FC6}">
          <p14:sldIdLst>
            <p14:sldId id="2147470473"/>
          </p14:sldIdLst>
        </p14:section>
        <p14:section name="Summary" id="{198FE846-7598-4F22-B3B6-0F80B97E6AFE}">
          <p14:sldIdLst>
            <p14:sldId id="2076138370"/>
            <p14:sldId id="21474704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D33D21-C136-D1BB-0148-90D3D6DE6B68}" name="David Pless" initials="DP" userId="S::dpless@microsoft.com::e626267d-66d4-43ba-b037-dadcaeb6aec5" providerId="AD"/>
  <p188:author id="{0686AE46-0AEF-2484-1625-3C3D262A15B6}" name="Pam Lahoud" initials="PL" userId="S::pamela@microsoft.com::c994f292-3cc1-4aab-a3ce-64a1485190d9" providerId="AD"/>
  <p188:author id="{20285968-7B2C-6867-EFB6-2865566BCEAB}" name="Brian Carrig" initials="BMC" userId="Brian Carrig" providerId="None"/>
  <p188:author id="{BD3CA67A-7684-4D39-AA72-B82AB72139FF}" name="Guy Schoonmaker" initials="GS" userId="S::guy@2a.consulting::e66b9ec3-1948-4719-9962-97d7f25e1b92" providerId="AD"/>
  <p188:author id="{8C5AB78D-8DDC-A354-9618-0FF5885C20A8}" name="James Rowland-Jones" initials="JR" userId="S::jrj@microsoft.com::33be4871-d35e-4dd1-88d5-683ab57e4204" providerId="AD"/>
  <p188:author id="{93AFCEAC-6ACA-D681-0162-E5D0F44E6104}" name="Matthew Burrows" initials="MB" userId="S::mattbu@microsoft.com::2444140c-5f3f-4d05-8e68-7b11dfc921c9" providerId="AD"/>
  <p188:author id="{DDE12FCE-8D43-C8B6-8CC9-2C2C1A56130B}" name="Bob Ward" initials="BW" userId="S::bobward@microsoft.com::6da7c2dd-8e2e-469f-a216-c384312e2a2d" providerId="AD"/>
  <p188:author id="{97F775D2-8AB7-9AD7-FE4A-C008689E974E}" name="Brandon Conboy" initials="BC" userId="Brandon Conboy" providerId="None"/>
  <p188:author id="{3C4423FA-A95B-5160-B002-BA6B3F34BF82}" name="Pedro Lopes" initials="PL" userId="S::pelopes@microsoft.com::e6a41b91-3765-4c20-a0c6-6b8e3abd527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Guy Schoonmaker" initials="GS" lastIdx="58" clrIdx="5">
    <p:extLst>
      <p:ext uri="{19B8F6BF-5375-455C-9EA6-DF929625EA0E}">
        <p15:presenceInfo xmlns:p15="http://schemas.microsoft.com/office/powerpoint/2012/main" userId="S::guy@2a.consulting::e66b9ec3-1948-4719-9962-97d7f25e1b92" providerId="AD"/>
      </p:ext>
    </p:extLst>
  </p:cmAuthor>
  <p:cmAuthor id="6" name="Matthew Burrows" initials="MB" lastIdx="229" clrIdx="6">
    <p:extLst>
      <p:ext uri="{19B8F6BF-5375-455C-9EA6-DF929625EA0E}">
        <p15:presenceInfo xmlns:p15="http://schemas.microsoft.com/office/powerpoint/2012/main" userId="S::mattbu@microsoft.com::2444140c-5f3f-4d05-8e68-7b11dfc921c9" providerId="AD"/>
      </p:ext>
    </p:extLst>
  </p:cmAuthor>
  <p:cmAuthor id="7" name="Kelly Schermer" initials="KS" lastIdx="73" clrIdx="7">
    <p:extLst>
      <p:ext uri="{19B8F6BF-5375-455C-9EA6-DF929625EA0E}">
        <p15:presenceInfo xmlns:p15="http://schemas.microsoft.com/office/powerpoint/2012/main" userId="S::Kelly@2a.consulting::5de02e10-d631-4fcc-af0e-2ee13668d348" providerId="AD"/>
      </p:ext>
    </p:extLst>
  </p:cmAuthor>
  <p:cmAuthor id="8" name="Bob Ward" initials="BW" lastIdx="33" clrIdx="8">
    <p:extLst>
      <p:ext uri="{19B8F6BF-5375-455C-9EA6-DF929625EA0E}">
        <p15:presenceInfo xmlns:p15="http://schemas.microsoft.com/office/powerpoint/2012/main" userId="S::bobward@microsoft.com::6da7c2dd-8e2e-469f-a216-c384312e2a2d" providerId="AD"/>
      </p:ext>
    </p:extLst>
  </p:cmAuthor>
  <p:cmAuthor id="9" name="Anna Hoffman" initials="AH" lastIdx="28" clrIdx="9">
    <p:extLst>
      <p:ext uri="{19B8F6BF-5375-455C-9EA6-DF929625EA0E}">
        <p15:presenceInfo xmlns:p15="http://schemas.microsoft.com/office/powerpoint/2012/main" userId="S::antho@microsoft.com::5d003f33-6e3f-406c-b398-0eb1113638fb" providerId="AD"/>
      </p:ext>
    </p:extLst>
  </p:cmAuthor>
  <p:cmAuthor id="10" name="Kyle Luikart" initials="KL" lastIdx="1" clrIdx="10">
    <p:extLst>
      <p:ext uri="{19B8F6BF-5375-455C-9EA6-DF929625EA0E}">
        <p15:presenceInfo xmlns:p15="http://schemas.microsoft.com/office/powerpoint/2012/main" userId="S::Kyle@2a.consulting::cc0bb450-253e-469e-832b-61acd4564af8" providerId="AD"/>
      </p:ext>
    </p:extLst>
  </p:cmAuthor>
  <p:cmAuthor id="11" name="Brandon Conboy" initials="BC" lastIdx="13" clrIdx="11">
    <p:extLst>
      <p:ext uri="{19B8F6BF-5375-455C-9EA6-DF929625EA0E}">
        <p15:presenceInfo xmlns:p15="http://schemas.microsoft.com/office/powerpoint/2012/main" userId="Brandon Conboy" providerId="None"/>
      </p:ext>
    </p:extLst>
  </p:cmAuthor>
  <p:cmAuthor id="12" name="Jane Gao" initials="JG" lastIdx="4" clrIdx="12">
    <p:extLst>
      <p:ext uri="{19B8F6BF-5375-455C-9EA6-DF929625EA0E}">
        <p15:presenceInfo xmlns:p15="http://schemas.microsoft.com/office/powerpoint/2012/main" userId="S::janegao@microsoft.com::68f086f3-803f-4576-b9c0-e0d97bd88443" providerId="AD"/>
      </p:ext>
    </p:extLst>
  </p:cmAuthor>
  <p:cmAuthor id="13" name="Sonya Waitman (Sonya)" initials="S(" lastIdx="1" clrIdx="13">
    <p:extLst>
      <p:ext uri="{19B8F6BF-5375-455C-9EA6-DF929625EA0E}">
        <p15:presenceInfo xmlns:p15="http://schemas.microsoft.com/office/powerpoint/2012/main" userId="S::v-sowait@microsoft.com::00fc6085-72df-4981-9e7d-a0f145fc9eeb" providerId="AD"/>
      </p:ext>
    </p:extLst>
  </p:cmAuthor>
  <p:cmAuthor id="14" name="Guy Schoonmaker" initials="GS [2]" lastIdx="1" clrIdx="14">
    <p:extLst>
      <p:ext uri="{19B8F6BF-5375-455C-9EA6-DF929625EA0E}">
        <p15:presenceInfo xmlns:p15="http://schemas.microsoft.com/office/powerpoint/2012/main" userId="S::guy_2a.consulting#ext#@microsoft.onmicrosoft.com::c201386b-ad27-4b72-afb8-983f425a12cb" providerId="AD"/>
      </p:ext>
    </p:extLst>
  </p:cmAuthor>
  <p:cmAuthor id="15" name="Eric Hudson" initials="EH" lastIdx="4" clrIdx="15">
    <p:extLst>
      <p:ext uri="{19B8F6BF-5375-455C-9EA6-DF929625EA0E}">
        <p15:presenceInfo xmlns:p15="http://schemas.microsoft.com/office/powerpoint/2012/main" userId="S::erhud@microsoft.com::f859fe2f-7739-4afd-950e-064b49c0dc77" providerId="AD"/>
      </p:ext>
    </p:extLst>
  </p:cmAuthor>
  <p:cmAuthor id="16" name="Marko Hotti" initials="MH" lastIdx="5" clrIdx="16">
    <p:extLst>
      <p:ext uri="{19B8F6BF-5375-455C-9EA6-DF929625EA0E}">
        <p15:presenceInfo xmlns:p15="http://schemas.microsoft.com/office/powerpoint/2012/main" userId="S::markohot@microsoft.com::15dea2c0-c177-4b29-aca6-e7a9501bafca" providerId="AD"/>
      </p:ext>
    </p:extLst>
  </p:cmAuthor>
  <p:cmAuthor id="17" name="Jamie Reding" initials="JR" lastIdx="10" clrIdx="17">
    <p:extLst>
      <p:ext uri="{19B8F6BF-5375-455C-9EA6-DF929625EA0E}">
        <p15:presenceInfo xmlns:p15="http://schemas.microsoft.com/office/powerpoint/2012/main" userId="S::jamiere@microsoft.com::95a28217-904b-4e50-a153-ad054a9814f7" providerId="AD"/>
      </p:ext>
    </p:extLst>
  </p:cmAuthor>
  <p:cmAuthor id="18" name="Euan Garden" initials="EG" lastIdx="1" clrIdx="18">
    <p:extLst>
      <p:ext uri="{19B8F6BF-5375-455C-9EA6-DF929625EA0E}">
        <p15:presenceInfo xmlns:p15="http://schemas.microsoft.com/office/powerpoint/2012/main" userId="Euan Garden" providerId="None"/>
      </p:ext>
    </p:extLst>
  </p:cmAuthor>
  <p:cmAuthor id="19" name="Kendal Van Dyke" initials="KD" lastIdx="1" clrIdx="19">
    <p:extLst>
      <p:ext uri="{19B8F6BF-5375-455C-9EA6-DF929625EA0E}">
        <p15:presenceInfo xmlns:p15="http://schemas.microsoft.com/office/powerpoint/2012/main" userId="S::kendalv@microsoft.com::14fe4e56-348b-4383-af73-dbec1f7938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E0AA30"/>
    <a:srgbClr val="F4D9AE"/>
    <a:srgbClr val="EAC571"/>
    <a:srgbClr val="C7C7C7"/>
    <a:srgbClr val="FFFFFF"/>
    <a:srgbClr val="9BF00B"/>
    <a:srgbClr val="E6E6E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0925D-F946-433F-8890-97A14CBA3698}" v="762" dt="2021-11-10T21:02:49.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34" y="7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A7987DF9-68AD-45F4-ABB5-D7A38E0272BD}"/>
    <pc:docChg chg="undo custSel addSld delSld modSld sldOrd modSection">
      <pc:chgData name="Bob Ward" userId="6da7c2dd-8e2e-469f-a216-c384312e2a2d" providerId="ADAL" clId="{A7987DF9-68AD-45F4-ABB5-D7A38E0272BD}" dt="2021-11-03T01:44:40.856" v="1268" actId="20577"/>
      <pc:docMkLst>
        <pc:docMk/>
      </pc:docMkLst>
      <pc:sldChg chg="del">
        <pc:chgData name="Bob Ward" userId="6da7c2dd-8e2e-469f-a216-c384312e2a2d" providerId="ADAL" clId="{A7987DF9-68AD-45F4-ABB5-D7A38E0272BD}" dt="2021-10-27T15:14:55.836" v="83" actId="47"/>
        <pc:sldMkLst>
          <pc:docMk/>
          <pc:sldMk cId="2406826951" sldId="322"/>
        </pc:sldMkLst>
      </pc:sldChg>
      <pc:sldChg chg="add del">
        <pc:chgData name="Bob Ward" userId="6da7c2dd-8e2e-469f-a216-c384312e2a2d" providerId="ADAL" clId="{A7987DF9-68AD-45F4-ABB5-D7A38E0272BD}" dt="2021-11-03T01:35:34.344" v="1166"/>
        <pc:sldMkLst>
          <pc:docMk/>
          <pc:sldMk cId="4053019036" sldId="2142533234"/>
        </pc:sldMkLst>
      </pc:sldChg>
      <pc:sldChg chg="modSp modAnim modNotesTx">
        <pc:chgData name="Bob Ward" userId="6da7c2dd-8e2e-469f-a216-c384312e2a2d" providerId="ADAL" clId="{A7987DF9-68AD-45F4-ABB5-D7A38E0272BD}" dt="2021-11-03T01:41:07.524" v="1169" actId="1076"/>
        <pc:sldMkLst>
          <pc:docMk/>
          <pc:sldMk cId="356890517" sldId="2142533241"/>
        </pc:sldMkLst>
        <pc:spChg chg="mod">
          <ac:chgData name="Bob Ward" userId="6da7c2dd-8e2e-469f-a216-c384312e2a2d" providerId="ADAL" clId="{A7987DF9-68AD-45F4-ABB5-D7A38E0272BD}" dt="2021-11-03T01:41:07.524" v="1169" actId="1076"/>
          <ac:spMkLst>
            <pc:docMk/>
            <pc:sldMk cId="356890517" sldId="2142533241"/>
            <ac:spMk id="26" creationId="{86311EEA-2DFD-4AA8-9448-C6CA94D6CC14}"/>
          </ac:spMkLst>
        </pc:spChg>
        <pc:spChg chg="mod">
          <ac:chgData name="Bob Ward" userId="6da7c2dd-8e2e-469f-a216-c384312e2a2d" providerId="ADAL" clId="{A7987DF9-68AD-45F4-ABB5-D7A38E0272BD}" dt="2021-11-03T01:41:07.524" v="1169" actId="1076"/>
          <ac:spMkLst>
            <pc:docMk/>
            <pc:sldMk cId="356890517" sldId="2142533241"/>
            <ac:spMk id="27" creationId="{AA96C449-6E54-4BFB-9463-3C63E5A593DB}"/>
          </ac:spMkLst>
        </pc:spChg>
        <pc:spChg chg="mod">
          <ac:chgData name="Bob Ward" userId="6da7c2dd-8e2e-469f-a216-c384312e2a2d" providerId="ADAL" clId="{A7987DF9-68AD-45F4-ABB5-D7A38E0272BD}" dt="2021-11-03T01:41:07.524" v="1169" actId="1076"/>
          <ac:spMkLst>
            <pc:docMk/>
            <pc:sldMk cId="356890517" sldId="2142533241"/>
            <ac:spMk id="34" creationId="{AAEB4484-24B4-4E13-928C-85339153D36C}"/>
          </ac:spMkLst>
        </pc:spChg>
        <pc:spChg chg="mod">
          <ac:chgData name="Bob Ward" userId="6da7c2dd-8e2e-469f-a216-c384312e2a2d" providerId="ADAL" clId="{A7987DF9-68AD-45F4-ABB5-D7A38E0272BD}" dt="2021-11-03T01:41:07.524" v="1169" actId="1076"/>
          <ac:spMkLst>
            <pc:docMk/>
            <pc:sldMk cId="356890517" sldId="2142533241"/>
            <ac:spMk id="36" creationId="{0C480D53-86C9-449B-A792-EE1A0FB6C2F3}"/>
          </ac:spMkLst>
        </pc:spChg>
        <pc:spChg chg="mod">
          <ac:chgData name="Bob Ward" userId="6da7c2dd-8e2e-469f-a216-c384312e2a2d" providerId="ADAL" clId="{A7987DF9-68AD-45F4-ABB5-D7A38E0272BD}" dt="2021-11-03T01:41:07.524" v="1169" actId="1076"/>
          <ac:spMkLst>
            <pc:docMk/>
            <pc:sldMk cId="356890517" sldId="2142533241"/>
            <ac:spMk id="37" creationId="{DC2002BB-4D01-4D98-A63B-27610D9A00F4}"/>
          </ac:spMkLst>
        </pc:spChg>
        <pc:spChg chg="mod">
          <ac:chgData name="Bob Ward" userId="6da7c2dd-8e2e-469f-a216-c384312e2a2d" providerId="ADAL" clId="{A7987DF9-68AD-45F4-ABB5-D7A38E0272BD}" dt="2021-11-03T01:41:07.524" v="1169" actId="1076"/>
          <ac:spMkLst>
            <pc:docMk/>
            <pc:sldMk cId="356890517" sldId="2142533241"/>
            <ac:spMk id="38" creationId="{8EB1C63E-B008-4A00-9F50-DB648A82A364}"/>
          </ac:spMkLst>
        </pc:spChg>
        <pc:spChg chg="mod">
          <ac:chgData name="Bob Ward" userId="6da7c2dd-8e2e-469f-a216-c384312e2a2d" providerId="ADAL" clId="{A7987DF9-68AD-45F4-ABB5-D7A38E0272BD}" dt="2021-11-03T01:41:07.524" v="1169" actId="1076"/>
          <ac:spMkLst>
            <pc:docMk/>
            <pc:sldMk cId="356890517" sldId="2142533241"/>
            <ac:spMk id="75" creationId="{DC366577-66A9-4A8F-8483-A52E518F1FB6}"/>
          </ac:spMkLst>
        </pc:spChg>
        <pc:spChg chg="mod">
          <ac:chgData name="Bob Ward" userId="6da7c2dd-8e2e-469f-a216-c384312e2a2d" providerId="ADAL" clId="{A7987DF9-68AD-45F4-ABB5-D7A38E0272BD}" dt="2021-11-03T01:41:07.524" v="1169" actId="1076"/>
          <ac:spMkLst>
            <pc:docMk/>
            <pc:sldMk cId="356890517" sldId="2142533241"/>
            <ac:spMk id="76" creationId="{30A263F3-DF98-48E5-84FE-8AD2010F7350}"/>
          </ac:spMkLst>
        </pc:spChg>
        <pc:spChg chg="mod">
          <ac:chgData name="Bob Ward" userId="6da7c2dd-8e2e-469f-a216-c384312e2a2d" providerId="ADAL" clId="{A7987DF9-68AD-45F4-ABB5-D7A38E0272BD}" dt="2021-11-03T01:41:07.524" v="1169" actId="1076"/>
          <ac:spMkLst>
            <pc:docMk/>
            <pc:sldMk cId="356890517" sldId="2142533241"/>
            <ac:spMk id="77" creationId="{69175AC5-14C3-4BCA-988A-953CEE99A650}"/>
          </ac:spMkLst>
        </pc:spChg>
        <pc:spChg chg="mod">
          <ac:chgData name="Bob Ward" userId="6da7c2dd-8e2e-469f-a216-c384312e2a2d" providerId="ADAL" clId="{A7987DF9-68AD-45F4-ABB5-D7A38E0272BD}" dt="2021-11-03T01:41:07.524" v="1169" actId="1076"/>
          <ac:spMkLst>
            <pc:docMk/>
            <pc:sldMk cId="356890517" sldId="2142533241"/>
            <ac:spMk id="104" creationId="{4FF3F2F7-DB7C-4EA6-945D-7D48FAEB7DBB}"/>
          </ac:spMkLst>
        </pc:spChg>
        <pc:spChg chg="mod">
          <ac:chgData name="Bob Ward" userId="6da7c2dd-8e2e-469f-a216-c384312e2a2d" providerId="ADAL" clId="{A7987DF9-68AD-45F4-ABB5-D7A38E0272BD}" dt="2021-11-03T01:41:07.524" v="1169" actId="1076"/>
          <ac:spMkLst>
            <pc:docMk/>
            <pc:sldMk cId="356890517" sldId="2142533241"/>
            <ac:spMk id="165" creationId="{9ADFBFFF-DDD1-4FB2-9DF8-14FEC2051A2B}"/>
          </ac:spMkLst>
        </pc:spChg>
        <pc:spChg chg="mod">
          <ac:chgData name="Bob Ward" userId="6da7c2dd-8e2e-469f-a216-c384312e2a2d" providerId="ADAL" clId="{A7987DF9-68AD-45F4-ABB5-D7A38E0272BD}" dt="2021-11-03T01:41:07.524" v="1169" actId="1076"/>
          <ac:spMkLst>
            <pc:docMk/>
            <pc:sldMk cId="356890517" sldId="2142533241"/>
            <ac:spMk id="166" creationId="{C8A6D89D-98E8-43E2-BED0-BFFBCEE95E2B}"/>
          </ac:spMkLst>
        </pc:spChg>
        <pc:spChg chg="mod">
          <ac:chgData name="Bob Ward" userId="6da7c2dd-8e2e-469f-a216-c384312e2a2d" providerId="ADAL" clId="{A7987DF9-68AD-45F4-ABB5-D7A38E0272BD}" dt="2021-11-03T01:41:07.524" v="1169" actId="1076"/>
          <ac:spMkLst>
            <pc:docMk/>
            <pc:sldMk cId="356890517" sldId="2142533241"/>
            <ac:spMk id="167" creationId="{95B63E67-B0BA-47AF-B2AF-91C95B98C800}"/>
          </ac:spMkLst>
        </pc:spChg>
        <pc:spChg chg="mod">
          <ac:chgData name="Bob Ward" userId="6da7c2dd-8e2e-469f-a216-c384312e2a2d" providerId="ADAL" clId="{A7987DF9-68AD-45F4-ABB5-D7A38E0272BD}" dt="2021-11-03T01:41:07.524" v="1169" actId="1076"/>
          <ac:spMkLst>
            <pc:docMk/>
            <pc:sldMk cId="356890517" sldId="2142533241"/>
            <ac:spMk id="168" creationId="{99C00CE2-6D87-4C51-B66E-63D65EDB25A1}"/>
          </ac:spMkLst>
        </pc:spChg>
        <pc:grpChg chg="mod">
          <ac:chgData name="Bob Ward" userId="6da7c2dd-8e2e-469f-a216-c384312e2a2d" providerId="ADAL" clId="{A7987DF9-68AD-45F4-ABB5-D7A38E0272BD}" dt="2021-11-03T01:41:07.524" v="1169" actId="1076"/>
          <ac:grpSpMkLst>
            <pc:docMk/>
            <pc:sldMk cId="356890517" sldId="2142533241"/>
            <ac:grpSpMk id="32" creationId="{B070807B-D943-4972-B835-4D43A4116FD4}"/>
          </ac:grpSpMkLst>
        </pc:grpChg>
        <pc:grpChg chg="mod">
          <ac:chgData name="Bob Ward" userId="6da7c2dd-8e2e-469f-a216-c384312e2a2d" providerId="ADAL" clId="{A7987DF9-68AD-45F4-ABB5-D7A38E0272BD}" dt="2021-11-03T01:41:07.524" v="1169" actId="1076"/>
          <ac:grpSpMkLst>
            <pc:docMk/>
            <pc:sldMk cId="356890517" sldId="2142533241"/>
            <ac:grpSpMk id="59" creationId="{5976021B-693F-4304-B74F-590B28904FDB}"/>
          </ac:grpSpMkLst>
        </pc:grpChg>
        <pc:grpChg chg="mod">
          <ac:chgData name="Bob Ward" userId="6da7c2dd-8e2e-469f-a216-c384312e2a2d" providerId="ADAL" clId="{A7987DF9-68AD-45F4-ABB5-D7A38E0272BD}" dt="2021-11-03T01:41:07.524" v="1169" actId="1076"/>
          <ac:grpSpMkLst>
            <pc:docMk/>
            <pc:sldMk cId="356890517" sldId="2142533241"/>
            <ac:grpSpMk id="64" creationId="{A3B33B4E-6DF2-4F40-99AB-6368E437210D}"/>
          </ac:grpSpMkLst>
        </pc:grpChg>
        <pc:grpChg chg="mod">
          <ac:chgData name="Bob Ward" userId="6da7c2dd-8e2e-469f-a216-c384312e2a2d" providerId="ADAL" clId="{A7987DF9-68AD-45F4-ABB5-D7A38E0272BD}" dt="2021-11-03T01:41:07.524" v="1169" actId="1076"/>
          <ac:grpSpMkLst>
            <pc:docMk/>
            <pc:sldMk cId="356890517" sldId="2142533241"/>
            <ac:grpSpMk id="164" creationId="{EDEC243E-675C-4E2D-8B0A-BE69F90333F8}"/>
          </ac:grpSpMkLst>
        </pc:grpChg>
        <pc:picChg chg="mod">
          <ac:chgData name="Bob Ward" userId="6da7c2dd-8e2e-469f-a216-c384312e2a2d" providerId="ADAL" clId="{A7987DF9-68AD-45F4-ABB5-D7A38E0272BD}" dt="2021-11-03T01:41:07.524" v="1169" actId="1076"/>
          <ac:picMkLst>
            <pc:docMk/>
            <pc:sldMk cId="356890517" sldId="2142533241"/>
            <ac:picMk id="30" creationId="{4F0186EC-1598-40BF-903E-73BFB5F0D5E8}"/>
          </ac:picMkLst>
        </pc:picChg>
        <pc:picChg chg="mod">
          <ac:chgData name="Bob Ward" userId="6da7c2dd-8e2e-469f-a216-c384312e2a2d" providerId="ADAL" clId="{A7987DF9-68AD-45F4-ABB5-D7A38E0272BD}" dt="2021-11-03T01:41:07.524" v="1169" actId="1076"/>
          <ac:picMkLst>
            <pc:docMk/>
            <pc:sldMk cId="356890517" sldId="2142533241"/>
            <ac:picMk id="1026" creationId="{4DB9BB1B-89AC-4A52-97CE-487EDBE04464}"/>
          </ac:picMkLst>
        </pc:picChg>
      </pc:sldChg>
      <pc:sldChg chg="add del modNotesTx">
        <pc:chgData name="Bob Ward" userId="6da7c2dd-8e2e-469f-a216-c384312e2a2d" providerId="ADAL" clId="{A7987DF9-68AD-45F4-ABB5-D7A38E0272BD}" dt="2021-10-28T18:08:15.014" v="472"/>
        <pc:sldMkLst>
          <pc:docMk/>
          <pc:sldMk cId="1359351355" sldId="2147469877"/>
        </pc:sldMkLst>
      </pc:sldChg>
      <pc:sldChg chg="ord modNotesTx">
        <pc:chgData name="Bob Ward" userId="6da7c2dd-8e2e-469f-a216-c384312e2a2d" providerId="ADAL" clId="{A7987DF9-68AD-45F4-ABB5-D7A38E0272BD}" dt="2021-10-27T15:34:13.688" v="463" actId="6549"/>
        <pc:sldMkLst>
          <pc:docMk/>
          <pc:sldMk cId="3117369927" sldId="2147469880"/>
        </pc:sldMkLst>
      </pc:sldChg>
      <pc:sldChg chg="add">
        <pc:chgData name="Bob Ward" userId="6da7c2dd-8e2e-469f-a216-c384312e2a2d" providerId="ADAL" clId="{A7987DF9-68AD-45F4-ABB5-D7A38E0272BD}" dt="2021-11-03T01:38:25.073" v="1167"/>
        <pc:sldMkLst>
          <pc:docMk/>
          <pc:sldMk cId="965723136" sldId="2147469886"/>
        </pc:sldMkLst>
      </pc:sldChg>
      <pc:sldChg chg="modSp mod ord modNotesTx">
        <pc:chgData name="Bob Ward" userId="6da7c2dd-8e2e-469f-a216-c384312e2a2d" providerId="ADAL" clId="{A7987DF9-68AD-45F4-ABB5-D7A38E0272BD}" dt="2021-11-03T01:33:16.684" v="1163" actId="14100"/>
        <pc:sldMkLst>
          <pc:docMk/>
          <pc:sldMk cId="2021151884" sldId="2147470258"/>
        </pc:sldMkLst>
        <pc:spChg chg="mod">
          <ac:chgData name="Bob Ward" userId="6da7c2dd-8e2e-469f-a216-c384312e2a2d" providerId="ADAL" clId="{A7987DF9-68AD-45F4-ABB5-D7A38E0272BD}" dt="2021-11-03T01:33:16.684" v="1163" actId="14100"/>
          <ac:spMkLst>
            <pc:docMk/>
            <pc:sldMk cId="2021151884" sldId="2147470258"/>
            <ac:spMk id="68" creationId="{A2259B03-E9B8-4AA0-B11A-C4B9B7F2F940}"/>
          </ac:spMkLst>
        </pc:spChg>
      </pc:sldChg>
      <pc:sldChg chg="modSp mod ord modNotesTx">
        <pc:chgData name="Bob Ward" userId="6da7c2dd-8e2e-469f-a216-c384312e2a2d" providerId="ADAL" clId="{A7987DF9-68AD-45F4-ABB5-D7A38E0272BD}" dt="2021-11-03T01:32:58.271" v="1162" actId="14100"/>
        <pc:sldMkLst>
          <pc:docMk/>
          <pc:sldMk cId="770612107" sldId="2147470267"/>
        </pc:sldMkLst>
        <pc:spChg chg="mod">
          <ac:chgData name="Bob Ward" userId="6da7c2dd-8e2e-469f-a216-c384312e2a2d" providerId="ADAL" clId="{A7987DF9-68AD-45F4-ABB5-D7A38E0272BD}" dt="2021-11-03T01:32:58.271" v="1162" actId="14100"/>
          <ac:spMkLst>
            <pc:docMk/>
            <pc:sldMk cId="770612107" sldId="2147470267"/>
            <ac:spMk id="64" creationId="{5D808641-3092-4EAD-A0F5-52578B833151}"/>
          </ac:spMkLst>
        </pc:spChg>
      </pc:sldChg>
      <pc:sldChg chg="modNotesTx">
        <pc:chgData name="Bob Ward" userId="6da7c2dd-8e2e-469f-a216-c384312e2a2d" providerId="ADAL" clId="{A7987DF9-68AD-45F4-ABB5-D7A38E0272BD}" dt="2021-10-27T15:34:23.816" v="465" actId="6549"/>
        <pc:sldMkLst>
          <pc:docMk/>
          <pc:sldMk cId="4273912687" sldId="2147470268"/>
        </pc:sldMkLst>
      </pc:sldChg>
      <pc:sldChg chg="del">
        <pc:chgData name="Bob Ward" userId="6da7c2dd-8e2e-469f-a216-c384312e2a2d" providerId="ADAL" clId="{A7987DF9-68AD-45F4-ABB5-D7A38E0272BD}" dt="2021-10-27T15:15:57.255" v="87" actId="47"/>
        <pc:sldMkLst>
          <pc:docMk/>
          <pc:sldMk cId="606214058" sldId="2147470363"/>
        </pc:sldMkLst>
      </pc:sldChg>
      <pc:sldChg chg="modNotesTx">
        <pc:chgData name="Bob Ward" userId="6da7c2dd-8e2e-469f-a216-c384312e2a2d" providerId="ADAL" clId="{A7987DF9-68AD-45F4-ABB5-D7A38E0272BD}" dt="2021-10-27T15:33:50.249" v="458" actId="6549"/>
        <pc:sldMkLst>
          <pc:docMk/>
          <pc:sldMk cId="1347014641" sldId="2147470375"/>
        </pc:sldMkLst>
      </pc:sldChg>
      <pc:sldChg chg="del">
        <pc:chgData name="Bob Ward" userId="6da7c2dd-8e2e-469f-a216-c384312e2a2d" providerId="ADAL" clId="{A7987DF9-68AD-45F4-ABB5-D7A38E0272BD}" dt="2021-10-27T15:15:57.694" v="88" actId="47"/>
        <pc:sldMkLst>
          <pc:docMk/>
          <pc:sldMk cId="894507237" sldId="2147470448"/>
        </pc:sldMkLst>
      </pc:sldChg>
      <pc:sldChg chg="del">
        <pc:chgData name="Bob Ward" userId="6da7c2dd-8e2e-469f-a216-c384312e2a2d" providerId="ADAL" clId="{A7987DF9-68AD-45F4-ABB5-D7A38E0272BD}" dt="2021-10-27T15:30:51.953" v="280" actId="47"/>
        <pc:sldMkLst>
          <pc:docMk/>
          <pc:sldMk cId="3537497472" sldId="2147470457"/>
        </pc:sldMkLst>
      </pc:sldChg>
      <pc:sldChg chg="addSp modSp mod modNotesTx">
        <pc:chgData name="Bob Ward" userId="6da7c2dd-8e2e-469f-a216-c384312e2a2d" providerId="ADAL" clId="{A7987DF9-68AD-45F4-ABB5-D7A38E0272BD}" dt="2021-10-27T15:14:53.599" v="82" actId="6549"/>
        <pc:sldMkLst>
          <pc:docMk/>
          <pc:sldMk cId="357198375" sldId="2147470468"/>
        </pc:sldMkLst>
        <pc:spChg chg="mod">
          <ac:chgData name="Bob Ward" userId="6da7c2dd-8e2e-469f-a216-c384312e2a2d" providerId="ADAL" clId="{A7987DF9-68AD-45F4-ABB5-D7A38E0272BD}" dt="2021-10-27T15:14:37.929" v="49" actId="20577"/>
          <ac:spMkLst>
            <pc:docMk/>
            <pc:sldMk cId="357198375" sldId="2147470468"/>
            <ac:spMk id="3" creationId="{E2258A24-6661-4F32-8E43-77AB80B00740}"/>
          </ac:spMkLst>
        </pc:spChg>
        <pc:spChg chg="add mod">
          <ac:chgData name="Bob Ward" userId="6da7c2dd-8e2e-469f-a216-c384312e2a2d" providerId="ADAL" clId="{A7987DF9-68AD-45F4-ABB5-D7A38E0272BD}" dt="2021-10-27T15:14:51.465" v="81" actId="1076"/>
          <ac:spMkLst>
            <pc:docMk/>
            <pc:sldMk cId="357198375" sldId="2147470468"/>
            <ac:spMk id="4" creationId="{903F7B4C-2E9C-4A54-AC82-3C79F8505F4B}"/>
          </ac:spMkLst>
        </pc:spChg>
      </pc:sldChg>
      <pc:sldChg chg="modNotesTx">
        <pc:chgData name="Bob Ward" userId="6da7c2dd-8e2e-469f-a216-c384312e2a2d" providerId="ADAL" clId="{A7987DF9-68AD-45F4-ABB5-D7A38E0272BD}" dt="2021-10-27T15:33:53.434" v="459" actId="6549"/>
        <pc:sldMkLst>
          <pc:docMk/>
          <pc:sldMk cId="3578152711" sldId="2147470469"/>
        </pc:sldMkLst>
      </pc:sldChg>
      <pc:sldChg chg="modNotesTx">
        <pc:chgData name="Bob Ward" userId="6da7c2dd-8e2e-469f-a216-c384312e2a2d" providerId="ADAL" clId="{A7987DF9-68AD-45F4-ABB5-D7A38E0272BD}" dt="2021-10-27T15:33:56.918" v="460" actId="6549"/>
        <pc:sldMkLst>
          <pc:docMk/>
          <pc:sldMk cId="2282929498" sldId="2147470470"/>
        </pc:sldMkLst>
      </pc:sldChg>
      <pc:sldChg chg="del">
        <pc:chgData name="Bob Ward" userId="6da7c2dd-8e2e-469f-a216-c384312e2a2d" providerId="ADAL" clId="{A7987DF9-68AD-45F4-ABB5-D7A38E0272BD}" dt="2021-10-27T15:14:58.724" v="85" actId="47"/>
        <pc:sldMkLst>
          <pc:docMk/>
          <pc:sldMk cId="198876890" sldId="2147470471"/>
        </pc:sldMkLst>
      </pc:sldChg>
      <pc:sldChg chg="modNotesTx">
        <pc:chgData name="Bob Ward" userId="6da7c2dd-8e2e-469f-a216-c384312e2a2d" providerId="ADAL" clId="{A7987DF9-68AD-45F4-ABB5-D7A38E0272BD}" dt="2021-10-27T15:34:36.709" v="468" actId="6549"/>
        <pc:sldMkLst>
          <pc:docMk/>
          <pc:sldMk cId="443656416" sldId="2147470473"/>
        </pc:sldMkLst>
      </pc:sldChg>
      <pc:sldChg chg="del ord">
        <pc:chgData name="Bob Ward" userId="6da7c2dd-8e2e-469f-a216-c384312e2a2d" providerId="ADAL" clId="{A7987DF9-68AD-45F4-ABB5-D7A38E0272BD}" dt="2021-10-27T15:31:21.664" v="286" actId="47"/>
        <pc:sldMkLst>
          <pc:docMk/>
          <pc:sldMk cId="4036494089" sldId="2147470474"/>
        </pc:sldMkLst>
      </pc:sldChg>
      <pc:sldChg chg="modNotesTx">
        <pc:chgData name="Bob Ward" userId="6da7c2dd-8e2e-469f-a216-c384312e2a2d" providerId="ADAL" clId="{A7987DF9-68AD-45F4-ABB5-D7A38E0272BD}" dt="2021-10-27T15:16:01.858" v="89" actId="6549"/>
        <pc:sldMkLst>
          <pc:docMk/>
          <pc:sldMk cId="4151265617" sldId="2147470476"/>
        </pc:sldMkLst>
      </pc:sldChg>
      <pc:sldChg chg="del">
        <pc:chgData name="Bob Ward" userId="6da7c2dd-8e2e-469f-a216-c384312e2a2d" providerId="ADAL" clId="{A7987DF9-68AD-45F4-ABB5-D7A38E0272BD}" dt="2021-10-27T15:31:58.911" v="289" actId="47"/>
        <pc:sldMkLst>
          <pc:docMk/>
          <pc:sldMk cId="3621362629" sldId="2147470477"/>
        </pc:sldMkLst>
      </pc:sldChg>
      <pc:sldChg chg="del">
        <pc:chgData name="Bob Ward" userId="6da7c2dd-8e2e-469f-a216-c384312e2a2d" providerId="ADAL" clId="{A7987DF9-68AD-45F4-ABB5-D7A38E0272BD}" dt="2021-10-27T15:32:14.513" v="311" actId="47"/>
        <pc:sldMkLst>
          <pc:docMk/>
          <pc:sldMk cId="3775597685" sldId="2147470478"/>
        </pc:sldMkLst>
      </pc:sldChg>
      <pc:sldChg chg="addSp delSp modSp mod modNotesTx">
        <pc:chgData name="Bob Ward" userId="6da7c2dd-8e2e-469f-a216-c384312e2a2d" providerId="ADAL" clId="{A7987DF9-68AD-45F4-ABB5-D7A38E0272BD}" dt="2021-10-27T15:32:50.792" v="389" actId="1076"/>
        <pc:sldMkLst>
          <pc:docMk/>
          <pc:sldMk cId="618767361" sldId="2147470479"/>
        </pc:sldMkLst>
        <pc:spChg chg="add mod">
          <ac:chgData name="Bob Ward" userId="6da7c2dd-8e2e-469f-a216-c384312e2a2d" providerId="ADAL" clId="{A7987DF9-68AD-45F4-ABB5-D7A38E0272BD}" dt="2021-10-27T15:32:50.792" v="389" actId="1076"/>
          <ac:spMkLst>
            <pc:docMk/>
            <pc:sldMk cId="618767361" sldId="2147470479"/>
            <ac:spMk id="2" creationId="{ACB8F825-0286-4ECE-8EED-3A5B85BB8387}"/>
          </ac:spMkLst>
        </pc:spChg>
        <pc:spChg chg="del">
          <ac:chgData name="Bob Ward" userId="6da7c2dd-8e2e-469f-a216-c384312e2a2d" providerId="ADAL" clId="{A7987DF9-68AD-45F4-ABB5-D7A38E0272BD}" dt="2021-10-27T15:32:25.220" v="314" actId="478"/>
          <ac:spMkLst>
            <pc:docMk/>
            <pc:sldMk cId="618767361" sldId="2147470479"/>
            <ac:spMk id="4" creationId="{6F7C00EF-B472-4DF9-8E1F-EC836C8CB179}"/>
          </ac:spMkLst>
        </pc:spChg>
        <pc:grpChg chg="del">
          <ac:chgData name="Bob Ward" userId="6da7c2dd-8e2e-469f-a216-c384312e2a2d" providerId="ADAL" clId="{A7987DF9-68AD-45F4-ABB5-D7A38E0272BD}" dt="2021-10-27T15:32:22.054" v="313" actId="478"/>
          <ac:grpSpMkLst>
            <pc:docMk/>
            <pc:sldMk cId="618767361" sldId="2147470479"/>
            <ac:grpSpMk id="14" creationId="{5CDFE8DD-C111-4C9A-8C17-3EED4F848658}"/>
          </ac:grpSpMkLst>
        </pc:grpChg>
      </pc:sldChg>
      <pc:sldChg chg="add">
        <pc:chgData name="Bob Ward" userId="6da7c2dd-8e2e-469f-a216-c384312e2a2d" providerId="ADAL" clId="{A7987DF9-68AD-45F4-ABB5-D7A38E0272BD}" dt="2021-10-27T15:15:50.306" v="86" actId="22"/>
        <pc:sldMkLst>
          <pc:docMk/>
          <pc:sldMk cId="4239681225" sldId="2147470481"/>
        </pc:sldMkLst>
      </pc:sldChg>
      <pc:sldChg chg="del">
        <pc:chgData name="Bob Ward" userId="6da7c2dd-8e2e-469f-a216-c384312e2a2d" providerId="ADAL" clId="{A7987DF9-68AD-45F4-ABB5-D7A38E0272BD}" dt="2021-10-27T15:32:14.197" v="310" actId="47"/>
        <pc:sldMkLst>
          <pc:docMk/>
          <pc:sldMk cId="1330599688" sldId="2147470483"/>
        </pc:sldMkLst>
      </pc:sldChg>
      <pc:sldChg chg="del">
        <pc:chgData name="Bob Ward" userId="6da7c2dd-8e2e-469f-a216-c384312e2a2d" providerId="ADAL" clId="{A7987DF9-68AD-45F4-ABB5-D7A38E0272BD}" dt="2021-10-27T15:30:53.402" v="281" actId="47"/>
        <pc:sldMkLst>
          <pc:docMk/>
          <pc:sldMk cId="2649010195" sldId="2147470485"/>
        </pc:sldMkLst>
      </pc:sldChg>
      <pc:sldChg chg="del ord">
        <pc:chgData name="Bob Ward" userId="6da7c2dd-8e2e-469f-a216-c384312e2a2d" providerId="ADAL" clId="{A7987DF9-68AD-45F4-ABB5-D7A38E0272BD}" dt="2021-10-27T15:31:22.894" v="287" actId="47"/>
        <pc:sldMkLst>
          <pc:docMk/>
          <pc:sldMk cId="2911766755" sldId="2147470486"/>
        </pc:sldMkLst>
      </pc:sldChg>
      <pc:sldChg chg="del">
        <pc:chgData name="Bob Ward" userId="6da7c2dd-8e2e-469f-a216-c384312e2a2d" providerId="ADAL" clId="{A7987DF9-68AD-45F4-ABB5-D7A38E0272BD}" dt="2021-10-27T15:14:56.288" v="84" actId="47"/>
        <pc:sldMkLst>
          <pc:docMk/>
          <pc:sldMk cId="800283431" sldId="2147470487"/>
        </pc:sldMkLst>
      </pc:sldChg>
      <pc:sldChg chg="addSp modSp mod modNotesTx">
        <pc:chgData name="Bob Ward" userId="6da7c2dd-8e2e-469f-a216-c384312e2a2d" providerId="ADAL" clId="{A7987DF9-68AD-45F4-ABB5-D7A38E0272BD}" dt="2021-10-31T13:44:36.554" v="845" actId="20577"/>
        <pc:sldMkLst>
          <pc:docMk/>
          <pc:sldMk cId="3593394578" sldId="2147470488"/>
        </pc:sldMkLst>
        <pc:spChg chg="add mod">
          <ac:chgData name="Bob Ward" userId="6da7c2dd-8e2e-469f-a216-c384312e2a2d" providerId="ADAL" clId="{A7987DF9-68AD-45F4-ABB5-D7A38E0272BD}" dt="2021-10-31T13:44:36.554" v="845" actId="20577"/>
          <ac:spMkLst>
            <pc:docMk/>
            <pc:sldMk cId="3593394578" sldId="2147470488"/>
            <ac:spMk id="2" creationId="{54287DC8-78A2-48A5-B9FC-8EA0C20F3785}"/>
          </ac:spMkLst>
        </pc:spChg>
        <pc:spChg chg="mod">
          <ac:chgData name="Bob Ward" userId="6da7c2dd-8e2e-469f-a216-c384312e2a2d" providerId="ADAL" clId="{A7987DF9-68AD-45F4-ABB5-D7A38E0272BD}" dt="2021-10-29T18:32:13.060" v="641" actId="20577"/>
          <ac:spMkLst>
            <pc:docMk/>
            <pc:sldMk cId="3593394578" sldId="2147470488"/>
            <ac:spMk id="19" creationId="{7032A766-2E03-4F98-B2C2-FAC503C495F9}"/>
          </ac:spMkLst>
        </pc:spChg>
      </pc:sldChg>
      <pc:sldChg chg="addSp delSp modSp new mod modClrScheme chgLayout">
        <pc:chgData name="Bob Ward" userId="6da7c2dd-8e2e-469f-a216-c384312e2a2d" providerId="ADAL" clId="{A7987DF9-68AD-45F4-ABB5-D7A38E0272BD}" dt="2021-10-27T15:25:24.563" v="279" actId="1076"/>
        <pc:sldMkLst>
          <pc:docMk/>
          <pc:sldMk cId="1951116746" sldId="2147470489"/>
        </pc:sldMkLst>
        <pc:spChg chg="mod">
          <ac:chgData name="Bob Ward" userId="6da7c2dd-8e2e-469f-a216-c384312e2a2d" providerId="ADAL" clId="{A7987DF9-68AD-45F4-ABB5-D7A38E0272BD}" dt="2021-10-27T15:18:03.393" v="122" actId="26606"/>
          <ac:spMkLst>
            <pc:docMk/>
            <pc:sldMk cId="1951116746" sldId="2147470489"/>
            <ac:spMk id="2" creationId="{2F1B3908-87C9-4160-8C92-93CB84EE0122}"/>
          </ac:spMkLst>
        </pc:spChg>
        <pc:spChg chg="add mod">
          <ac:chgData name="Bob Ward" userId="6da7c2dd-8e2e-469f-a216-c384312e2a2d" providerId="ADAL" clId="{A7987DF9-68AD-45F4-ABB5-D7A38E0272BD}" dt="2021-10-27T15:22:07.336" v="213" actId="1076"/>
          <ac:spMkLst>
            <pc:docMk/>
            <pc:sldMk cId="1951116746" sldId="2147470489"/>
            <ac:spMk id="5" creationId="{D7D5A379-4782-4C30-B1C0-A430B3390BD3}"/>
          </ac:spMkLst>
        </pc:spChg>
        <pc:spChg chg="add mod">
          <ac:chgData name="Bob Ward" userId="6da7c2dd-8e2e-469f-a216-c384312e2a2d" providerId="ADAL" clId="{A7987DF9-68AD-45F4-ABB5-D7A38E0272BD}" dt="2021-10-27T15:23:29.453" v="276" actId="1076"/>
          <ac:spMkLst>
            <pc:docMk/>
            <pc:sldMk cId="1951116746" sldId="2147470489"/>
            <ac:spMk id="6" creationId="{B8F2C813-CE56-4F96-A4E4-AD608B27A20F}"/>
          </ac:spMkLst>
        </pc:spChg>
        <pc:spChg chg="add mod">
          <ac:chgData name="Bob Ward" userId="6da7c2dd-8e2e-469f-a216-c384312e2a2d" providerId="ADAL" clId="{A7987DF9-68AD-45F4-ABB5-D7A38E0272BD}" dt="2021-10-27T15:23:31.141" v="277" actId="1076"/>
          <ac:spMkLst>
            <pc:docMk/>
            <pc:sldMk cId="1951116746" sldId="2147470489"/>
            <ac:spMk id="8" creationId="{ADDD1F69-32CE-4275-97E1-DA4EDDFA61E1}"/>
          </ac:spMkLst>
        </pc:spChg>
        <pc:spChg chg="add del mod">
          <ac:chgData name="Bob Ward" userId="6da7c2dd-8e2e-469f-a216-c384312e2a2d" providerId="ADAL" clId="{A7987DF9-68AD-45F4-ABB5-D7A38E0272BD}" dt="2021-10-27T15:18:08.214" v="123" actId="478"/>
          <ac:spMkLst>
            <pc:docMk/>
            <pc:sldMk cId="1951116746" sldId="2147470489"/>
            <ac:spMk id="9" creationId="{1DC5FC59-22C4-46F9-A717-6DB7BA4757B1}"/>
          </ac:spMkLst>
        </pc:spChg>
        <pc:spChg chg="add mod">
          <ac:chgData name="Bob Ward" userId="6da7c2dd-8e2e-469f-a216-c384312e2a2d" providerId="ADAL" clId="{A7987DF9-68AD-45F4-ABB5-D7A38E0272BD}" dt="2021-10-27T15:25:20.633" v="278" actId="1076"/>
          <ac:spMkLst>
            <pc:docMk/>
            <pc:sldMk cId="1951116746" sldId="2147470489"/>
            <ac:spMk id="12" creationId="{D2129D8E-4467-4D7B-8C8C-6CF7C7865D0F}"/>
          </ac:spMkLst>
        </pc:spChg>
        <pc:spChg chg="add mod">
          <ac:chgData name="Bob Ward" userId="6da7c2dd-8e2e-469f-a216-c384312e2a2d" providerId="ADAL" clId="{A7987DF9-68AD-45F4-ABB5-D7A38E0272BD}" dt="2021-10-27T15:23:27.818" v="275" actId="1076"/>
          <ac:spMkLst>
            <pc:docMk/>
            <pc:sldMk cId="1951116746" sldId="2147470489"/>
            <ac:spMk id="14" creationId="{5BFABEF1-17A9-4B99-A62C-AFD871EFC40E}"/>
          </ac:spMkLst>
        </pc:spChg>
        <pc:picChg chg="add mod">
          <ac:chgData name="Bob Ward" userId="6da7c2dd-8e2e-469f-a216-c384312e2a2d" providerId="ADAL" clId="{A7987DF9-68AD-45F4-ABB5-D7A38E0272BD}" dt="2021-10-27T15:25:24.563" v="279" actId="1076"/>
          <ac:picMkLst>
            <pc:docMk/>
            <pc:sldMk cId="1951116746" sldId="2147470489"/>
            <ac:picMk id="4" creationId="{31B2043D-549A-4443-8BF6-AA149289CA4F}"/>
          </ac:picMkLst>
        </pc:picChg>
      </pc:sldChg>
      <pc:sldChg chg="addSp modSp new mod">
        <pc:chgData name="Bob Ward" userId="6da7c2dd-8e2e-469f-a216-c384312e2a2d" providerId="ADAL" clId="{A7987DF9-68AD-45F4-ABB5-D7A38E0272BD}" dt="2021-10-27T15:33:10.974" v="456" actId="1076"/>
        <pc:sldMkLst>
          <pc:docMk/>
          <pc:sldMk cId="2766896724" sldId="2147470490"/>
        </pc:sldMkLst>
        <pc:spChg chg="mod">
          <ac:chgData name="Bob Ward" userId="6da7c2dd-8e2e-469f-a216-c384312e2a2d" providerId="ADAL" clId="{A7987DF9-68AD-45F4-ABB5-D7A38E0272BD}" dt="2021-10-27T15:32:10.021" v="309" actId="20577"/>
          <ac:spMkLst>
            <pc:docMk/>
            <pc:sldMk cId="2766896724" sldId="2147470490"/>
            <ac:spMk id="2" creationId="{A17E2F31-D954-4722-B3E0-1696ED3B3483}"/>
          </ac:spMkLst>
        </pc:spChg>
        <pc:spChg chg="add mod">
          <ac:chgData name="Bob Ward" userId="6da7c2dd-8e2e-469f-a216-c384312e2a2d" providerId="ADAL" clId="{A7987DF9-68AD-45F4-ABB5-D7A38E0272BD}" dt="2021-10-27T15:33:10.974" v="456" actId="1076"/>
          <ac:spMkLst>
            <pc:docMk/>
            <pc:sldMk cId="2766896724" sldId="2147470490"/>
            <ac:spMk id="3" creationId="{FC50E8FC-C2C0-4963-B5CE-ACA3140C2F65}"/>
          </ac:spMkLst>
        </pc:spChg>
      </pc:sldChg>
      <pc:sldChg chg="modSp new del mod">
        <pc:chgData name="Bob Ward" userId="6da7c2dd-8e2e-469f-a216-c384312e2a2d" providerId="ADAL" clId="{A7987DF9-68AD-45F4-ABB5-D7A38E0272BD}" dt="2021-10-29T18:31:13.267" v="525" actId="47"/>
        <pc:sldMkLst>
          <pc:docMk/>
          <pc:sldMk cId="1401109180" sldId="2147470491"/>
        </pc:sldMkLst>
        <pc:spChg chg="mod">
          <ac:chgData name="Bob Ward" userId="6da7c2dd-8e2e-469f-a216-c384312e2a2d" providerId="ADAL" clId="{A7987DF9-68AD-45F4-ABB5-D7A38E0272BD}" dt="2021-10-29T18:31:10.547" v="524" actId="20577"/>
          <ac:spMkLst>
            <pc:docMk/>
            <pc:sldMk cId="1401109180" sldId="2147470491"/>
            <ac:spMk id="2" creationId="{5E4B6547-8570-4593-B5BB-CBC7A8890DCF}"/>
          </ac:spMkLst>
        </pc:spChg>
      </pc:sldChg>
      <pc:sldChg chg="modSp new del mod">
        <pc:chgData name="Bob Ward" userId="6da7c2dd-8e2e-469f-a216-c384312e2a2d" providerId="ADAL" clId="{A7987DF9-68AD-45F4-ABB5-D7A38E0272BD}" dt="2021-11-02T22:38:07.829" v="1070" actId="47"/>
        <pc:sldMkLst>
          <pc:docMk/>
          <pc:sldMk cId="1753152973" sldId="2147470491"/>
        </pc:sldMkLst>
        <pc:spChg chg="mod">
          <ac:chgData name="Bob Ward" userId="6da7c2dd-8e2e-469f-a216-c384312e2a2d" providerId="ADAL" clId="{A7987DF9-68AD-45F4-ABB5-D7A38E0272BD}" dt="2021-10-29T18:31:34.534" v="618" actId="20577"/>
          <ac:spMkLst>
            <pc:docMk/>
            <pc:sldMk cId="1753152973" sldId="2147470491"/>
            <ac:spMk id="2" creationId="{7F1AF6EC-4D4B-4631-9529-16CF1445FE78}"/>
          </ac:spMkLst>
        </pc:spChg>
      </pc:sldChg>
      <pc:sldChg chg="new del">
        <pc:chgData name="Bob Ward" userId="6da7c2dd-8e2e-469f-a216-c384312e2a2d" providerId="ADAL" clId="{A7987DF9-68AD-45F4-ABB5-D7A38E0272BD}" dt="2021-10-29T18:30:41.537" v="474" actId="680"/>
        <pc:sldMkLst>
          <pc:docMk/>
          <pc:sldMk cId="4057461745" sldId="2147470491"/>
        </pc:sldMkLst>
      </pc:sldChg>
      <pc:sldChg chg="modSp new del mod">
        <pc:chgData name="Bob Ward" userId="6da7c2dd-8e2e-469f-a216-c384312e2a2d" providerId="ADAL" clId="{A7987DF9-68AD-45F4-ABB5-D7A38E0272BD}" dt="2021-11-02T22:38:17.140" v="1071" actId="47"/>
        <pc:sldMkLst>
          <pc:docMk/>
          <pc:sldMk cId="404406638" sldId="2147470492"/>
        </pc:sldMkLst>
        <pc:spChg chg="mod">
          <ac:chgData name="Bob Ward" userId="6da7c2dd-8e2e-469f-a216-c384312e2a2d" providerId="ADAL" clId="{A7987DF9-68AD-45F4-ABB5-D7A38E0272BD}" dt="2021-10-31T13:45:10.612" v="860" actId="20577"/>
          <ac:spMkLst>
            <pc:docMk/>
            <pc:sldMk cId="404406638" sldId="2147470492"/>
            <ac:spMk id="2" creationId="{96EE2E81-2399-4CB2-9A5F-4EFDC0927B9D}"/>
          </ac:spMkLst>
        </pc:spChg>
      </pc:sldChg>
      <pc:sldChg chg="new del">
        <pc:chgData name="Bob Ward" userId="6da7c2dd-8e2e-469f-a216-c384312e2a2d" providerId="ADAL" clId="{A7987DF9-68AD-45F4-ABB5-D7A38E0272BD}" dt="2021-10-29T20:23:01.573" v="772" actId="680"/>
        <pc:sldMkLst>
          <pc:docMk/>
          <pc:sldMk cId="4201947191" sldId="2147470492"/>
        </pc:sldMkLst>
      </pc:sldChg>
      <pc:sldChg chg="modSp new del mod">
        <pc:chgData name="Bob Ward" userId="6da7c2dd-8e2e-469f-a216-c384312e2a2d" providerId="ADAL" clId="{A7987DF9-68AD-45F4-ABB5-D7A38E0272BD}" dt="2021-11-02T22:29:13.878" v="938" actId="47"/>
        <pc:sldMkLst>
          <pc:docMk/>
          <pc:sldMk cId="2569697270" sldId="2147470493"/>
        </pc:sldMkLst>
        <pc:spChg chg="mod">
          <ac:chgData name="Bob Ward" userId="6da7c2dd-8e2e-469f-a216-c384312e2a2d" providerId="ADAL" clId="{A7987DF9-68AD-45F4-ABB5-D7A38E0272BD}" dt="2021-11-02T22:28:58.361" v="888" actId="20577"/>
          <ac:spMkLst>
            <pc:docMk/>
            <pc:sldMk cId="2569697270" sldId="2147470493"/>
            <ac:spMk id="2" creationId="{72A2E25D-AC8F-41A2-ADEF-1F25D5D418E5}"/>
          </ac:spMkLst>
        </pc:spChg>
      </pc:sldChg>
      <pc:sldChg chg="modSp new del mod">
        <pc:chgData name="Bob Ward" userId="6da7c2dd-8e2e-469f-a216-c384312e2a2d" providerId="ADAL" clId="{A7987DF9-68AD-45F4-ABB5-D7A38E0272BD}" dt="2021-11-03T01:35:11.661" v="1164" actId="47"/>
        <pc:sldMkLst>
          <pc:docMk/>
          <pc:sldMk cId="3741595223" sldId="2147470493"/>
        </pc:sldMkLst>
        <pc:spChg chg="mod">
          <ac:chgData name="Bob Ward" userId="6da7c2dd-8e2e-469f-a216-c384312e2a2d" providerId="ADAL" clId="{A7987DF9-68AD-45F4-ABB5-D7A38E0272BD}" dt="2021-11-02T22:29:25.906" v="952" actId="20577"/>
          <ac:spMkLst>
            <pc:docMk/>
            <pc:sldMk cId="3741595223" sldId="2147470493"/>
            <ac:spMk id="2" creationId="{98012CF7-928D-41AA-82DB-C194F1D8DFA2}"/>
          </ac:spMkLst>
        </pc:spChg>
      </pc:sldChg>
      <pc:sldChg chg="delSp modSp new mod">
        <pc:chgData name="Bob Ward" userId="6da7c2dd-8e2e-469f-a216-c384312e2a2d" providerId="ADAL" clId="{A7987DF9-68AD-45F4-ABB5-D7A38E0272BD}" dt="2021-11-02T22:30:01.129" v="1022" actId="478"/>
        <pc:sldMkLst>
          <pc:docMk/>
          <pc:sldMk cId="96144763" sldId="2147470494"/>
        </pc:sldMkLst>
        <pc:spChg chg="mod">
          <ac:chgData name="Bob Ward" userId="6da7c2dd-8e2e-469f-a216-c384312e2a2d" providerId="ADAL" clId="{A7987DF9-68AD-45F4-ABB5-D7A38E0272BD}" dt="2021-11-02T22:29:58.307" v="1021" actId="20577"/>
          <ac:spMkLst>
            <pc:docMk/>
            <pc:sldMk cId="96144763" sldId="2147470494"/>
            <ac:spMk id="2" creationId="{70F26B8A-0569-453D-9052-DBE5B96C3B2B}"/>
          </ac:spMkLst>
        </pc:spChg>
        <pc:spChg chg="del">
          <ac:chgData name="Bob Ward" userId="6da7c2dd-8e2e-469f-a216-c384312e2a2d" providerId="ADAL" clId="{A7987DF9-68AD-45F4-ABB5-D7A38E0272BD}" dt="2021-11-02T22:30:01.129" v="1022" actId="478"/>
          <ac:spMkLst>
            <pc:docMk/>
            <pc:sldMk cId="96144763" sldId="2147470494"/>
            <ac:spMk id="3" creationId="{85E5607A-F336-4EC4-B68A-2AB6744AA0EB}"/>
          </ac:spMkLst>
        </pc:spChg>
      </pc:sldChg>
      <pc:sldChg chg="modSp new del mod">
        <pc:chgData name="Bob Ward" userId="6da7c2dd-8e2e-469f-a216-c384312e2a2d" providerId="ADAL" clId="{A7987DF9-68AD-45F4-ABB5-D7A38E0272BD}" dt="2021-11-02T22:29:15.799" v="939" actId="47"/>
        <pc:sldMkLst>
          <pc:docMk/>
          <pc:sldMk cId="2278716300" sldId="2147470494"/>
        </pc:sldMkLst>
        <pc:spChg chg="mod">
          <ac:chgData name="Bob Ward" userId="6da7c2dd-8e2e-469f-a216-c384312e2a2d" providerId="ADAL" clId="{A7987DF9-68AD-45F4-ABB5-D7A38E0272BD}" dt="2021-11-02T22:29:11.234" v="937" actId="20577"/>
          <ac:spMkLst>
            <pc:docMk/>
            <pc:sldMk cId="2278716300" sldId="2147470494"/>
            <ac:spMk id="2" creationId="{E7087988-2DCD-44A9-9274-C7494B245A66}"/>
          </ac:spMkLst>
        </pc:spChg>
      </pc:sldChg>
      <pc:sldChg chg="modSp add mod ord">
        <pc:chgData name="Bob Ward" userId="6da7c2dd-8e2e-469f-a216-c384312e2a2d" providerId="ADAL" clId="{A7987DF9-68AD-45F4-ABB5-D7A38E0272BD}" dt="2021-11-02T22:37:56.031" v="1069" actId="20577"/>
        <pc:sldMkLst>
          <pc:docMk/>
          <pc:sldMk cId="1366527442" sldId="2147470495"/>
        </pc:sldMkLst>
        <pc:spChg chg="mod">
          <ac:chgData name="Bob Ward" userId="6da7c2dd-8e2e-469f-a216-c384312e2a2d" providerId="ADAL" clId="{A7987DF9-68AD-45F4-ABB5-D7A38E0272BD}" dt="2021-11-02T22:37:56.031" v="1069" actId="20577"/>
          <ac:spMkLst>
            <pc:docMk/>
            <pc:sldMk cId="1366527442" sldId="2147470495"/>
            <ac:spMk id="2" creationId="{70F26B8A-0569-453D-9052-DBE5B96C3B2B}"/>
          </ac:spMkLst>
        </pc:spChg>
      </pc:sldChg>
      <pc:sldChg chg="addSp delSp modSp new mod modAnim">
        <pc:chgData name="Bob Ward" userId="6da7c2dd-8e2e-469f-a216-c384312e2a2d" providerId="ADAL" clId="{A7987DF9-68AD-45F4-ABB5-D7A38E0272BD}" dt="2021-11-03T01:44:40.856" v="1268" actId="20577"/>
        <pc:sldMkLst>
          <pc:docMk/>
          <pc:sldMk cId="815359070" sldId="2147470496"/>
        </pc:sldMkLst>
        <pc:spChg chg="mod">
          <ac:chgData name="Bob Ward" userId="6da7c2dd-8e2e-469f-a216-c384312e2a2d" providerId="ADAL" clId="{A7987DF9-68AD-45F4-ABB5-D7A38E0272BD}" dt="2021-11-03T01:44:40.856" v="1268" actId="20577"/>
          <ac:spMkLst>
            <pc:docMk/>
            <pc:sldMk cId="815359070" sldId="2147470496"/>
            <ac:spMk id="2" creationId="{10F688BA-7510-4422-AAFB-F0AEE1E23CC7}"/>
          </ac:spMkLst>
        </pc:spChg>
        <pc:spChg chg="mod">
          <ac:chgData name="Bob Ward" userId="6da7c2dd-8e2e-469f-a216-c384312e2a2d" providerId="ADAL" clId="{A7987DF9-68AD-45F4-ABB5-D7A38E0272BD}" dt="2021-11-03T01:44:32.569" v="1237" actId="1076"/>
          <ac:spMkLst>
            <pc:docMk/>
            <pc:sldMk cId="815359070" sldId="2147470496"/>
            <ac:spMk id="4" creationId="{96567312-5972-43A2-AEC8-3BF0A0E092FF}"/>
          </ac:spMkLst>
        </pc:spChg>
        <pc:spChg chg="mod">
          <ac:chgData name="Bob Ward" userId="6da7c2dd-8e2e-469f-a216-c384312e2a2d" providerId="ADAL" clId="{A7987DF9-68AD-45F4-ABB5-D7A38E0272BD}" dt="2021-11-03T01:44:32.569" v="1237" actId="1076"/>
          <ac:spMkLst>
            <pc:docMk/>
            <pc:sldMk cId="815359070" sldId="2147470496"/>
            <ac:spMk id="5" creationId="{AB762D4B-0B3A-4708-A6E9-2AD6543054DA}"/>
          </ac:spMkLst>
        </pc:spChg>
        <pc:spChg chg="mod">
          <ac:chgData name="Bob Ward" userId="6da7c2dd-8e2e-469f-a216-c384312e2a2d" providerId="ADAL" clId="{A7987DF9-68AD-45F4-ABB5-D7A38E0272BD}" dt="2021-11-03T01:44:32.569" v="1237" actId="1076"/>
          <ac:spMkLst>
            <pc:docMk/>
            <pc:sldMk cId="815359070" sldId="2147470496"/>
            <ac:spMk id="6" creationId="{48547CF2-07D9-4B54-996F-CB111ADF9210}"/>
          </ac:spMkLst>
        </pc:spChg>
        <pc:spChg chg="mod">
          <ac:chgData name="Bob Ward" userId="6da7c2dd-8e2e-469f-a216-c384312e2a2d" providerId="ADAL" clId="{A7987DF9-68AD-45F4-ABB5-D7A38E0272BD}" dt="2021-11-03T01:44:32.569" v="1237" actId="1076"/>
          <ac:spMkLst>
            <pc:docMk/>
            <pc:sldMk cId="815359070" sldId="2147470496"/>
            <ac:spMk id="7" creationId="{B822015F-3D1D-4E83-8BC2-18744CFF13BB}"/>
          </ac:spMkLst>
        </pc:spChg>
        <pc:spChg chg="mod">
          <ac:chgData name="Bob Ward" userId="6da7c2dd-8e2e-469f-a216-c384312e2a2d" providerId="ADAL" clId="{A7987DF9-68AD-45F4-ABB5-D7A38E0272BD}" dt="2021-11-03T01:43:00.143" v="1227" actId="1076"/>
          <ac:spMkLst>
            <pc:docMk/>
            <pc:sldMk cId="815359070" sldId="2147470496"/>
            <ac:spMk id="9" creationId="{39B80B15-C884-472A-855B-0A2EDF19BF9B}"/>
          </ac:spMkLst>
        </pc:spChg>
        <pc:spChg chg="mod">
          <ac:chgData name="Bob Ward" userId="6da7c2dd-8e2e-469f-a216-c384312e2a2d" providerId="ADAL" clId="{A7987DF9-68AD-45F4-ABB5-D7A38E0272BD}" dt="2021-11-03T01:43:00.143" v="1227" actId="1076"/>
          <ac:spMkLst>
            <pc:docMk/>
            <pc:sldMk cId="815359070" sldId="2147470496"/>
            <ac:spMk id="10" creationId="{B21BB752-A73D-4F4E-9F89-7B19CD4A0387}"/>
          </ac:spMkLst>
        </pc:spChg>
        <pc:spChg chg="mod">
          <ac:chgData name="Bob Ward" userId="6da7c2dd-8e2e-469f-a216-c384312e2a2d" providerId="ADAL" clId="{A7987DF9-68AD-45F4-ABB5-D7A38E0272BD}" dt="2021-11-03T01:43:00.143" v="1227" actId="1076"/>
          <ac:spMkLst>
            <pc:docMk/>
            <pc:sldMk cId="815359070" sldId="2147470496"/>
            <ac:spMk id="11" creationId="{07F62C69-83DB-4EBA-840A-C1FE01E1B844}"/>
          </ac:spMkLst>
        </pc:spChg>
        <pc:spChg chg="mod">
          <ac:chgData name="Bob Ward" userId="6da7c2dd-8e2e-469f-a216-c384312e2a2d" providerId="ADAL" clId="{A7987DF9-68AD-45F4-ABB5-D7A38E0272BD}" dt="2021-11-03T01:43:00.143" v="1227" actId="1076"/>
          <ac:spMkLst>
            <pc:docMk/>
            <pc:sldMk cId="815359070" sldId="2147470496"/>
            <ac:spMk id="12" creationId="{8F75F50B-B3CE-4E20-AC59-7FF86DDB3389}"/>
          </ac:spMkLst>
        </pc:spChg>
        <pc:spChg chg="mod">
          <ac:chgData name="Bob Ward" userId="6da7c2dd-8e2e-469f-a216-c384312e2a2d" providerId="ADAL" clId="{A7987DF9-68AD-45F4-ABB5-D7A38E0272BD}" dt="2021-11-03T01:43:00.143" v="1227" actId="1076"/>
          <ac:spMkLst>
            <pc:docMk/>
            <pc:sldMk cId="815359070" sldId="2147470496"/>
            <ac:spMk id="13" creationId="{355C1E0E-4434-4FEF-A152-CA702445260F}"/>
          </ac:spMkLst>
        </pc:spChg>
        <pc:spChg chg="mod">
          <ac:chgData name="Bob Ward" userId="6da7c2dd-8e2e-469f-a216-c384312e2a2d" providerId="ADAL" clId="{A7987DF9-68AD-45F4-ABB5-D7A38E0272BD}" dt="2021-11-03T01:43:00.143" v="1227" actId="1076"/>
          <ac:spMkLst>
            <pc:docMk/>
            <pc:sldMk cId="815359070" sldId="2147470496"/>
            <ac:spMk id="14" creationId="{9AAAF013-644B-4DBA-AE78-7BCBC325E052}"/>
          </ac:spMkLst>
        </pc:spChg>
        <pc:spChg chg="mod">
          <ac:chgData name="Bob Ward" userId="6da7c2dd-8e2e-469f-a216-c384312e2a2d" providerId="ADAL" clId="{A7987DF9-68AD-45F4-ABB5-D7A38E0272BD}" dt="2021-11-03T01:43:00.143" v="1227" actId="1076"/>
          <ac:spMkLst>
            <pc:docMk/>
            <pc:sldMk cId="815359070" sldId="2147470496"/>
            <ac:spMk id="15" creationId="{3A7DEBF5-7324-4225-8848-19DB94519C6C}"/>
          </ac:spMkLst>
        </pc:spChg>
        <pc:spChg chg="mod">
          <ac:chgData name="Bob Ward" userId="6da7c2dd-8e2e-469f-a216-c384312e2a2d" providerId="ADAL" clId="{A7987DF9-68AD-45F4-ABB5-D7A38E0272BD}" dt="2021-11-03T01:43:00.143" v="1227" actId="1076"/>
          <ac:spMkLst>
            <pc:docMk/>
            <pc:sldMk cId="815359070" sldId="2147470496"/>
            <ac:spMk id="16" creationId="{FAD66D55-53E1-49AC-A526-8848C1DB3CB5}"/>
          </ac:spMkLst>
        </pc:spChg>
        <pc:spChg chg="mod">
          <ac:chgData name="Bob Ward" userId="6da7c2dd-8e2e-469f-a216-c384312e2a2d" providerId="ADAL" clId="{A7987DF9-68AD-45F4-ABB5-D7A38E0272BD}" dt="2021-11-03T01:44:23.926" v="1235" actId="1076"/>
          <ac:spMkLst>
            <pc:docMk/>
            <pc:sldMk cId="815359070" sldId="2147470496"/>
            <ac:spMk id="18" creationId="{6EFE0630-9A1E-49DB-8A19-7D3C09DB3308}"/>
          </ac:spMkLst>
        </pc:spChg>
        <pc:spChg chg="mod">
          <ac:chgData name="Bob Ward" userId="6da7c2dd-8e2e-469f-a216-c384312e2a2d" providerId="ADAL" clId="{A7987DF9-68AD-45F4-ABB5-D7A38E0272BD}" dt="2021-11-03T01:44:23.926" v="1235" actId="1076"/>
          <ac:spMkLst>
            <pc:docMk/>
            <pc:sldMk cId="815359070" sldId="2147470496"/>
            <ac:spMk id="19" creationId="{DF4D0403-7886-4BE1-BBB3-FA0A9B52DF00}"/>
          </ac:spMkLst>
        </pc:spChg>
        <pc:spChg chg="mod">
          <ac:chgData name="Bob Ward" userId="6da7c2dd-8e2e-469f-a216-c384312e2a2d" providerId="ADAL" clId="{A7987DF9-68AD-45F4-ABB5-D7A38E0272BD}" dt="2021-11-03T01:44:23.926" v="1235" actId="1076"/>
          <ac:spMkLst>
            <pc:docMk/>
            <pc:sldMk cId="815359070" sldId="2147470496"/>
            <ac:spMk id="20" creationId="{054250BC-B7F8-4CDE-8F7A-BDE0E3AAC718}"/>
          </ac:spMkLst>
        </pc:spChg>
        <pc:spChg chg="mod">
          <ac:chgData name="Bob Ward" userId="6da7c2dd-8e2e-469f-a216-c384312e2a2d" providerId="ADAL" clId="{A7987DF9-68AD-45F4-ABB5-D7A38E0272BD}" dt="2021-11-03T01:44:23.926" v="1235" actId="1076"/>
          <ac:spMkLst>
            <pc:docMk/>
            <pc:sldMk cId="815359070" sldId="2147470496"/>
            <ac:spMk id="21" creationId="{A6F14323-F5EE-4651-94B8-698A59AC3C75}"/>
          </ac:spMkLst>
        </pc:spChg>
        <pc:spChg chg="add mod">
          <ac:chgData name="Bob Ward" userId="6da7c2dd-8e2e-469f-a216-c384312e2a2d" providerId="ADAL" clId="{A7987DF9-68AD-45F4-ABB5-D7A38E0272BD}" dt="2021-11-03T01:42:50.395" v="1225" actId="1076"/>
          <ac:spMkLst>
            <pc:docMk/>
            <pc:sldMk cId="815359070" sldId="2147470496"/>
            <ac:spMk id="23" creationId="{F7A88A1E-5297-4222-9791-8D53A1D84F96}"/>
          </ac:spMkLst>
        </pc:spChg>
        <pc:spChg chg="add mod">
          <ac:chgData name="Bob Ward" userId="6da7c2dd-8e2e-469f-a216-c384312e2a2d" providerId="ADAL" clId="{A7987DF9-68AD-45F4-ABB5-D7A38E0272BD}" dt="2021-11-03T01:44:26.770" v="1236" actId="14100"/>
          <ac:spMkLst>
            <pc:docMk/>
            <pc:sldMk cId="815359070" sldId="2147470496"/>
            <ac:spMk id="25" creationId="{AE9BF005-3A00-4EC9-8605-29FA078D7F42}"/>
          </ac:spMkLst>
        </pc:spChg>
        <pc:grpChg chg="add mod">
          <ac:chgData name="Bob Ward" userId="6da7c2dd-8e2e-469f-a216-c384312e2a2d" providerId="ADAL" clId="{A7987DF9-68AD-45F4-ABB5-D7A38E0272BD}" dt="2021-11-03T01:44:32.569" v="1237" actId="1076"/>
          <ac:grpSpMkLst>
            <pc:docMk/>
            <pc:sldMk cId="815359070" sldId="2147470496"/>
            <ac:grpSpMk id="3" creationId="{D28D75CE-A092-48EF-B3EA-DA3B49C31043}"/>
          </ac:grpSpMkLst>
        </pc:grpChg>
        <pc:grpChg chg="add del mod">
          <ac:chgData name="Bob Ward" userId="6da7c2dd-8e2e-469f-a216-c384312e2a2d" providerId="ADAL" clId="{A7987DF9-68AD-45F4-ABB5-D7A38E0272BD}" dt="2021-11-03T01:43:39.768" v="1228" actId="478"/>
          <ac:grpSpMkLst>
            <pc:docMk/>
            <pc:sldMk cId="815359070" sldId="2147470496"/>
            <ac:grpSpMk id="8" creationId="{D915F4B6-D7CF-4E26-A9E9-CE29B100CDD7}"/>
          </ac:grpSpMkLst>
        </pc:grpChg>
        <pc:grpChg chg="add mod">
          <ac:chgData name="Bob Ward" userId="6da7c2dd-8e2e-469f-a216-c384312e2a2d" providerId="ADAL" clId="{A7987DF9-68AD-45F4-ABB5-D7A38E0272BD}" dt="2021-11-03T01:44:23.926" v="1235" actId="1076"/>
          <ac:grpSpMkLst>
            <pc:docMk/>
            <pc:sldMk cId="815359070" sldId="2147470496"/>
            <ac:grpSpMk id="17" creationId="{13E0992F-F1B5-4D4A-874B-0B13793DE949}"/>
          </ac:grpSpMkLst>
        </pc:grpChg>
      </pc:sldChg>
    </pc:docChg>
  </pc:docChgLst>
  <pc:docChgLst>
    <pc:chgData name="Bob Ward" userId="6da7c2dd-8e2e-469f-a216-c384312e2a2d" providerId="ADAL" clId="{F1A0925D-F946-433F-8890-97A14CBA3698}"/>
    <pc:docChg chg="undo custSel addSld delSld modSld sldOrd modSection">
      <pc:chgData name="Bob Ward" userId="6da7c2dd-8e2e-469f-a216-c384312e2a2d" providerId="ADAL" clId="{F1A0925D-F946-433F-8890-97A14CBA3698}" dt="2021-11-10T21:02:49.120" v="3812" actId="20577"/>
      <pc:docMkLst>
        <pc:docMk/>
      </pc:docMkLst>
      <pc:sldChg chg="addSp delSp modSp add mod modNotesTx">
        <pc:chgData name="Bob Ward" userId="6da7c2dd-8e2e-469f-a216-c384312e2a2d" providerId="ADAL" clId="{F1A0925D-F946-433F-8890-97A14CBA3698}" dt="2021-11-10T15:49:38.862" v="3807" actId="20577"/>
        <pc:sldMkLst>
          <pc:docMk/>
          <pc:sldMk cId="3891734803" sldId="2076138370"/>
        </pc:sldMkLst>
        <pc:spChg chg="mod">
          <ac:chgData name="Bob Ward" userId="6da7c2dd-8e2e-469f-a216-c384312e2a2d" providerId="ADAL" clId="{F1A0925D-F946-433F-8890-97A14CBA3698}" dt="2021-11-10T15:49:38.862" v="3807" actId="20577"/>
          <ac:spMkLst>
            <pc:docMk/>
            <pc:sldMk cId="3891734803" sldId="2076138370"/>
            <ac:spMk id="3" creationId="{E9AE23EC-62A6-0F44-976B-447F233FC001}"/>
          </ac:spMkLst>
        </pc:spChg>
        <pc:spChg chg="add del mod">
          <ac:chgData name="Bob Ward" userId="6da7c2dd-8e2e-469f-a216-c384312e2a2d" providerId="ADAL" clId="{F1A0925D-F946-433F-8890-97A14CBA3698}" dt="2021-11-09T18:53:18.621" v="2334" actId="478"/>
          <ac:spMkLst>
            <pc:docMk/>
            <pc:sldMk cId="3891734803" sldId="2076138370"/>
            <ac:spMk id="4" creationId="{F4455462-7043-4E10-A24B-FA223E405B9B}"/>
          </ac:spMkLst>
        </pc:spChg>
        <pc:spChg chg="mod">
          <ac:chgData name="Bob Ward" userId="6da7c2dd-8e2e-469f-a216-c384312e2a2d" providerId="ADAL" clId="{F1A0925D-F946-433F-8890-97A14CBA3698}" dt="2021-11-09T19:26:31.120" v="3054" actId="1076"/>
          <ac:spMkLst>
            <pc:docMk/>
            <pc:sldMk cId="3891734803" sldId="2076138370"/>
            <ac:spMk id="18" creationId="{F100EA8E-3F05-8141-90F0-DC8530930AFB}"/>
          </ac:spMkLst>
        </pc:spChg>
        <pc:spChg chg="mod">
          <ac:chgData name="Bob Ward" userId="6da7c2dd-8e2e-469f-a216-c384312e2a2d" providerId="ADAL" clId="{F1A0925D-F946-433F-8890-97A14CBA3698}" dt="2021-11-09T19:26:31.120" v="3054" actId="1076"/>
          <ac:spMkLst>
            <pc:docMk/>
            <pc:sldMk cId="3891734803" sldId="2076138370"/>
            <ac:spMk id="19" creationId="{155A11BF-8F49-C548-A1CF-0B4B7ABDFA41}"/>
          </ac:spMkLst>
        </pc:spChg>
        <pc:spChg chg="mod">
          <ac:chgData name="Bob Ward" userId="6da7c2dd-8e2e-469f-a216-c384312e2a2d" providerId="ADAL" clId="{F1A0925D-F946-433F-8890-97A14CBA3698}" dt="2021-11-09T19:26:31.120" v="3054" actId="1076"/>
          <ac:spMkLst>
            <pc:docMk/>
            <pc:sldMk cId="3891734803" sldId="2076138370"/>
            <ac:spMk id="20" creationId="{285A08D0-E074-5F4A-9212-9B1F7D5DF2B7}"/>
          </ac:spMkLst>
        </pc:spChg>
        <pc:spChg chg="mod">
          <ac:chgData name="Bob Ward" userId="6da7c2dd-8e2e-469f-a216-c384312e2a2d" providerId="ADAL" clId="{F1A0925D-F946-433F-8890-97A14CBA3698}" dt="2021-11-09T19:26:31.120" v="3054" actId="1076"/>
          <ac:spMkLst>
            <pc:docMk/>
            <pc:sldMk cId="3891734803" sldId="2076138370"/>
            <ac:spMk id="21" creationId="{F94D1383-837F-2C45-8AAB-97A740EB65C3}"/>
          </ac:spMkLst>
        </pc:spChg>
        <pc:spChg chg="mod">
          <ac:chgData name="Bob Ward" userId="6da7c2dd-8e2e-469f-a216-c384312e2a2d" providerId="ADAL" clId="{F1A0925D-F946-433F-8890-97A14CBA3698}" dt="2021-11-09T19:26:31.120" v="3054" actId="1076"/>
          <ac:spMkLst>
            <pc:docMk/>
            <pc:sldMk cId="3891734803" sldId="2076138370"/>
            <ac:spMk id="23" creationId="{09F43894-B378-4248-ACEA-1667371E2027}"/>
          </ac:spMkLst>
        </pc:spChg>
        <pc:spChg chg="mod">
          <ac:chgData name="Bob Ward" userId="6da7c2dd-8e2e-469f-a216-c384312e2a2d" providerId="ADAL" clId="{F1A0925D-F946-433F-8890-97A14CBA3698}" dt="2021-11-09T19:26:31.120" v="3054" actId="1076"/>
          <ac:spMkLst>
            <pc:docMk/>
            <pc:sldMk cId="3891734803" sldId="2076138370"/>
            <ac:spMk id="24" creationId="{6B947349-1E68-7048-8A89-7AEDE0CC6222}"/>
          </ac:spMkLst>
        </pc:spChg>
        <pc:spChg chg="mod">
          <ac:chgData name="Bob Ward" userId="6da7c2dd-8e2e-469f-a216-c384312e2a2d" providerId="ADAL" clId="{F1A0925D-F946-433F-8890-97A14CBA3698}" dt="2021-11-09T19:26:31.120" v="3054" actId="1076"/>
          <ac:spMkLst>
            <pc:docMk/>
            <pc:sldMk cId="3891734803" sldId="2076138370"/>
            <ac:spMk id="25" creationId="{2D09552B-BBB0-C943-A9B4-C686DC66FC2B}"/>
          </ac:spMkLst>
        </pc:spChg>
        <pc:spChg chg="mod">
          <ac:chgData name="Bob Ward" userId="6da7c2dd-8e2e-469f-a216-c384312e2a2d" providerId="ADAL" clId="{F1A0925D-F946-433F-8890-97A14CBA3698}" dt="2021-11-09T19:26:31.120" v="3054" actId="1076"/>
          <ac:spMkLst>
            <pc:docMk/>
            <pc:sldMk cId="3891734803" sldId="2076138370"/>
            <ac:spMk id="26" creationId="{B9D7B506-749A-2045-BB89-660DC94DF3BA}"/>
          </ac:spMkLst>
        </pc:spChg>
        <pc:spChg chg="mod">
          <ac:chgData name="Bob Ward" userId="6da7c2dd-8e2e-469f-a216-c384312e2a2d" providerId="ADAL" clId="{F1A0925D-F946-433F-8890-97A14CBA3698}" dt="2021-11-09T19:26:31.120" v="3054" actId="1076"/>
          <ac:spMkLst>
            <pc:docMk/>
            <pc:sldMk cId="3891734803" sldId="2076138370"/>
            <ac:spMk id="28" creationId="{5E56A599-0116-B54C-92D8-6CB3476C4DB9}"/>
          </ac:spMkLst>
        </pc:spChg>
        <pc:spChg chg="mod">
          <ac:chgData name="Bob Ward" userId="6da7c2dd-8e2e-469f-a216-c384312e2a2d" providerId="ADAL" clId="{F1A0925D-F946-433F-8890-97A14CBA3698}" dt="2021-11-09T19:26:31.120" v="3054" actId="1076"/>
          <ac:spMkLst>
            <pc:docMk/>
            <pc:sldMk cId="3891734803" sldId="2076138370"/>
            <ac:spMk id="29" creationId="{0FA944C8-764D-E24E-B7F4-853A040AF228}"/>
          </ac:spMkLst>
        </pc:spChg>
        <pc:spChg chg="mod">
          <ac:chgData name="Bob Ward" userId="6da7c2dd-8e2e-469f-a216-c384312e2a2d" providerId="ADAL" clId="{F1A0925D-F946-433F-8890-97A14CBA3698}" dt="2021-11-09T19:26:31.120" v="3054" actId="1076"/>
          <ac:spMkLst>
            <pc:docMk/>
            <pc:sldMk cId="3891734803" sldId="2076138370"/>
            <ac:spMk id="30" creationId="{7C927C29-F588-ED49-8624-92856D50A9CB}"/>
          </ac:spMkLst>
        </pc:spChg>
        <pc:spChg chg="mod">
          <ac:chgData name="Bob Ward" userId="6da7c2dd-8e2e-469f-a216-c384312e2a2d" providerId="ADAL" clId="{F1A0925D-F946-433F-8890-97A14CBA3698}" dt="2021-11-09T19:26:31.120" v="3054" actId="1076"/>
          <ac:spMkLst>
            <pc:docMk/>
            <pc:sldMk cId="3891734803" sldId="2076138370"/>
            <ac:spMk id="31" creationId="{4EAC2C72-8E37-124D-BA59-99A1E932723F}"/>
          </ac:spMkLst>
        </pc:spChg>
        <pc:spChg chg="mod">
          <ac:chgData name="Bob Ward" userId="6da7c2dd-8e2e-469f-a216-c384312e2a2d" providerId="ADAL" clId="{F1A0925D-F946-433F-8890-97A14CBA3698}" dt="2021-11-09T19:26:31.120" v="3054" actId="1076"/>
          <ac:spMkLst>
            <pc:docMk/>
            <pc:sldMk cId="3891734803" sldId="2076138370"/>
            <ac:spMk id="33" creationId="{9BEB16A1-D068-304D-9A04-091813BC3155}"/>
          </ac:spMkLst>
        </pc:spChg>
        <pc:spChg chg="mod">
          <ac:chgData name="Bob Ward" userId="6da7c2dd-8e2e-469f-a216-c384312e2a2d" providerId="ADAL" clId="{F1A0925D-F946-433F-8890-97A14CBA3698}" dt="2021-11-09T19:26:31.120" v="3054" actId="1076"/>
          <ac:spMkLst>
            <pc:docMk/>
            <pc:sldMk cId="3891734803" sldId="2076138370"/>
            <ac:spMk id="34" creationId="{86BBF74A-72C2-CC44-8771-E7B0347BAF82}"/>
          </ac:spMkLst>
        </pc:spChg>
        <pc:spChg chg="mod">
          <ac:chgData name="Bob Ward" userId="6da7c2dd-8e2e-469f-a216-c384312e2a2d" providerId="ADAL" clId="{F1A0925D-F946-433F-8890-97A14CBA3698}" dt="2021-11-09T19:26:31.120" v="3054" actId="1076"/>
          <ac:spMkLst>
            <pc:docMk/>
            <pc:sldMk cId="3891734803" sldId="2076138370"/>
            <ac:spMk id="35" creationId="{9F396697-3A6C-3941-B97B-E7D7FBB5FDDC}"/>
          </ac:spMkLst>
        </pc:spChg>
        <pc:spChg chg="mod">
          <ac:chgData name="Bob Ward" userId="6da7c2dd-8e2e-469f-a216-c384312e2a2d" providerId="ADAL" clId="{F1A0925D-F946-433F-8890-97A14CBA3698}" dt="2021-11-09T19:26:31.120" v="3054" actId="1076"/>
          <ac:spMkLst>
            <pc:docMk/>
            <pc:sldMk cId="3891734803" sldId="2076138370"/>
            <ac:spMk id="36" creationId="{9325F824-6B72-154B-8B2F-E34DFA82FA4E}"/>
          </ac:spMkLst>
        </pc:spChg>
        <pc:spChg chg="mod">
          <ac:chgData name="Bob Ward" userId="6da7c2dd-8e2e-469f-a216-c384312e2a2d" providerId="ADAL" clId="{F1A0925D-F946-433F-8890-97A14CBA3698}" dt="2021-11-09T19:26:31.120" v="3054" actId="1076"/>
          <ac:spMkLst>
            <pc:docMk/>
            <pc:sldMk cId="3891734803" sldId="2076138370"/>
            <ac:spMk id="38" creationId="{9CDDFC65-A15E-2C40-8B40-8EA7F897CCAE}"/>
          </ac:spMkLst>
        </pc:spChg>
        <pc:spChg chg="mod">
          <ac:chgData name="Bob Ward" userId="6da7c2dd-8e2e-469f-a216-c384312e2a2d" providerId="ADAL" clId="{F1A0925D-F946-433F-8890-97A14CBA3698}" dt="2021-11-09T19:26:31.120" v="3054" actId="1076"/>
          <ac:spMkLst>
            <pc:docMk/>
            <pc:sldMk cId="3891734803" sldId="2076138370"/>
            <ac:spMk id="39" creationId="{9698B25C-405C-CC43-BA7D-0A69AB548C93}"/>
          </ac:spMkLst>
        </pc:spChg>
        <pc:spChg chg="mod">
          <ac:chgData name="Bob Ward" userId="6da7c2dd-8e2e-469f-a216-c384312e2a2d" providerId="ADAL" clId="{F1A0925D-F946-433F-8890-97A14CBA3698}" dt="2021-11-09T19:26:31.120" v="3054" actId="1076"/>
          <ac:spMkLst>
            <pc:docMk/>
            <pc:sldMk cId="3891734803" sldId="2076138370"/>
            <ac:spMk id="40" creationId="{C36F5521-5043-D644-A173-830B9616ED87}"/>
          </ac:spMkLst>
        </pc:spChg>
        <pc:spChg chg="mod">
          <ac:chgData name="Bob Ward" userId="6da7c2dd-8e2e-469f-a216-c384312e2a2d" providerId="ADAL" clId="{F1A0925D-F946-433F-8890-97A14CBA3698}" dt="2021-11-09T19:26:31.120" v="3054" actId="1076"/>
          <ac:spMkLst>
            <pc:docMk/>
            <pc:sldMk cId="3891734803" sldId="2076138370"/>
            <ac:spMk id="41" creationId="{65EBE979-4DEB-214B-93AA-BB42A96235E6}"/>
          </ac:spMkLst>
        </pc:spChg>
        <pc:grpChg chg="mod">
          <ac:chgData name="Bob Ward" userId="6da7c2dd-8e2e-469f-a216-c384312e2a2d" providerId="ADAL" clId="{F1A0925D-F946-433F-8890-97A14CBA3698}" dt="2021-11-09T19:26:31.120" v="3054" actId="1076"/>
          <ac:grpSpMkLst>
            <pc:docMk/>
            <pc:sldMk cId="3891734803" sldId="2076138370"/>
            <ac:grpSpMk id="17" creationId="{ED1A3E07-F3E9-C042-ADDA-F66E474F76E0}"/>
          </ac:grpSpMkLst>
        </pc:grpChg>
        <pc:grpChg chg="mod">
          <ac:chgData name="Bob Ward" userId="6da7c2dd-8e2e-469f-a216-c384312e2a2d" providerId="ADAL" clId="{F1A0925D-F946-433F-8890-97A14CBA3698}" dt="2021-11-09T19:26:31.120" v="3054" actId="1076"/>
          <ac:grpSpMkLst>
            <pc:docMk/>
            <pc:sldMk cId="3891734803" sldId="2076138370"/>
            <ac:grpSpMk id="22" creationId="{C1813D77-BACE-6A4F-86D8-CB4D84AEB8AC}"/>
          </ac:grpSpMkLst>
        </pc:grpChg>
        <pc:grpChg chg="mod">
          <ac:chgData name="Bob Ward" userId="6da7c2dd-8e2e-469f-a216-c384312e2a2d" providerId="ADAL" clId="{F1A0925D-F946-433F-8890-97A14CBA3698}" dt="2021-11-09T19:26:31.120" v="3054" actId="1076"/>
          <ac:grpSpMkLst>
            <pc:docMk/>
            <pc:sldMk cId="3891734803" sldId="2076138370"/>
            <ac:grpSpMk id="27" creationId="{7FA8A6E3-888C-EF49-9A94-9B0F6A36CB15}"/>
          </ac:grpSpMkLst>
        </pc:grpChg>
        <pc:grpChg chg="mod">
          <ac:chgData name="Bob Ward" userId="6da7c2dd-8e2e-469f-a216-c384312e2a2d" providerId="ADAL" clId="{F1A0925D-F946-433F-8890-97A14CBA3698}" dt="2021-11-09T19:26:31.120" v="3054" actId="1076"/>
          <ac:grpSpMkLst>
            <pc:docMk/>
            <pc:sldMk cId="3891734803" sldId="2076138370"/>
            <ac:grpSpMk id="32" creationId="{5590CFCD-3A43-BD47-A674-89FA5B7E4BB3}"/>
          </ac:grpSpMkLst>
        </pc:grpChg>
        <pc:grpChg chg="mod">
          <ac:chgData name="Bob Ward" userId="6da7c2dd-8e2e-469f-a216-c384312e2a2d" providerId="ADAL" clId="{F1A0925D-F946-433F-8890-97A14CBA3698}" dt="2021-11-09T19:26:31.120" v="3054" actId="1076"/>
          <ac:grpSpMkLst>
            <pc:docMk/>
            <pc:sldMk cId="3891734803" sldId="2076138370"/>
            <ac:grpSpMk id="37" creationId="{E7519328-B4DD-A34A-B7F6-4C648713579F}"/>
          </ac:grpSpMkLst>
        </pc:grpChg>
      </pc:sldChg>
      <pc:sldChg chg="addSp delSp modSp mod modAnim modNotesTx">
        <pc:chgData name="Bob Ward" userId="6da7c2dd-8e2e-469f-a216-c384312e2a2d" providerId="ADAL" clId="{F1A0925D-F946-433F-8890-97A14CBA3698}" dt="2021-11-09T18:51:14.686" v="2221"/>
        <pc:sldMkLst>
          <pc:docMk/>
          <pc:sldMk cId="1359351355" sldId="2147469877"/>
        </pc:sldMkLst>
        <pc:spChg chg="add mod">
          <ac:chgData name="Bob Ward" userId="6da7c2dd-8e2e-469f-a216-c384312e2a2d" providerId="ADAL" clId="{F1A0925D-F946-433F-8890-97A14CBA3698}" dt="2021-11-09T15:19:56.552" v="1294" actId="14100"/>
          <ac:spMkLst>
            <pc:docMk/>
            <pc:sldMk cId="1359351355" sldId="2147469877"/>
            <ac:spMk id="2" creationId="{0E78D0B9-160D-458F-A8EB-7168A3329FE9}"/>
          </ac:spMkLst>
        </pc:spChg>
        <pc:spChg chg="mod">
          <ac:chgData name="Bob Ward" userId="6da7c2dd-8e2e-469f-a216-c384312e2a2d" providerId="ADAL" clId="{F1A0925D-F946-433F-8890-97A14CBA3698}" dt="2021-11-09T15:19:34.877" v="1287" actId="1076"/>
          <ac:spMkLst>
            <pc:docMk/>
            <pc:sldMk cId="1359351355" sldId="2147469877"/>
            <ac:spMk id="3" creationId="{037314CC-2574-B744-A4AA-404B806704E9}"/>
          </ac:spMkLst>
        </pc:spChg>
        <pc:spChg chg="mod">
          <ac:chgData name="Bob Ward" userId="6da7c2dd-8e2e-469f-a216-c384312e2a2d" providerId="ADAL" clId="{F1A0925D-F946-433F-8890-97A14CBA3698}" dt="2021-11-09T15:19:45.057" v="1290" actId="1076"/>
          <ac:spMkLst>
            <pc:docMk/>
            <pc:sldMk cId="1359351355" sldId="2147469877"/>
            <ac:spMk id="6" creationId="{F466DCA2-6B5B-4DB3-8094-A23B6D2E722F}"/>
          </ac:spMkLst>
        </pc:spChg>
        <pc:spChg chg="mod">
          <ac:chgData name="Bob Ward" userId="6da7c2dd-8e2e-469f-a216-c384312e2a2d" providerId="ADAL" clId="{F1A0925D-F946-433F-8890-97A14CBA3698}" dt="2021-11-09T15:19:45.057" v="1290" actId="1076"/>
          <ac:spMkLst>
            <pc:docMk/>
            <pc:sldMk cId="1359351355" sldId="2147469877"/>
            <ac:spMk id="8" creationId="{FCCA0668-A859-4F42-96A1-5A05B7590560}"/>
          </ac:spMkLst>
        </pc:spChg>
        <pc:spChg chg="mod">
          <ac:chgData name="Bob Ward" userId="6da7c2dd-8e2e-469f-a216-c384312e2a2d" providerId="ADAL" clId="{F1A0925D-F946-433F-8890-97A14CBA3698}" dt="2021-11-09T15:19:45.057" v="1290" actId="1076"/>
          <ac:spMkLst>
            <pc:docMk/>
            <pc:sldMk cId="1359351355" sldId="2147469877"/>
            <ac:spMk id="15" creationId="{9CB51482-6B23-4AF5-B768-9F6F4C2EB575}"/>
          </ac:spMkLst>
        </pc:spChg>
        <pc:spChg chg="mod">
          <ac:chgData name="Bob Ward" userId="6da7c2dd-8e2e-469f-a216-c384312e2a2d" providerId="ADAL" clId="{F1A0925D-F946-433F-8890-97A14CBA3698}" dt="2021-11-09T15:19:45.057" v="1290" actId="1076"/>
          <ac:spMkLst>
            <pc:docMk/>
            <pc:sldMk cId="1359351355" sldId="2147469877"/>
            <ac:spMk id="16" creationId="{1D87D062-6E44-4300-BA09-7B73BEC0DA8C}"/>
          </ac:spMkLst>
        </pc:spChg>
        <pc:spChg chg="mod">
          <ac:chgData name="Bob Ward" userId="6da7c2dd-8e2e-469f-a216-c384312e2a2d" providerId="ADAL" clId="{F1A0925D-F946-433F-8890-97A14CBA3698}" dt="2021-11-09T15:19:45.057" v="1290" actId="1076"/>
          <ac:spMkLst>
            <pc:docMk/>
            <pc:sldMk cId="1359351355" sldId="2147469877"/>
            <ac:spMk id="17" creationId="{3F0158D0-10AA-4A9F-AC41-8BAC5E7E63D9}"/>
          </ac:spMkLst>
        </pc:spChg>
        <pc:spChg chg="mod">
          <ac:chgData name="Bob Ward" userId="6da7c2dd-8e2e-469f-a216-c384312e2a2d" providerId="ADAL" clId="{F1A0925D-F946-433F-8890-97A14CBA3698}" dt="2021-11-09T15:19:45.057" v="1290" actId="1076"/>
          <ac:spMkLst>
            <pc:docMk/>
            <pc:sldMk cId="1359351355" sldId="2147469877"/>
            <ac:spMk id="18" creationId="{50E5FD5B-C310-4844-A6EC-DFB91B608FAE}"/>
          </ac:spMkLst>
        </pc:spChg>
        <pc:spChg chg="mod">
          <ac:chgData name="Bob Ward" userId="6da7c2dd-8e2e-469f-a216-c384312e2a2d" providerId="ADAL" clId="{F1A0925D-F946-433F-8890-97A14CBA3698}" dt="2021-11-09T15:19:45.057" v="1290" actId="1076"/>
          <ac:spMkLst>
            <pc:docMk/>
            <pc:sldMk cId="1359351355" sldId="2147469877"/>
            <ac:spMk id="20" creationId="{15B1E8F2-29AB-40EC-A1A3-28DD8A06E4EF}"/>
          </ac:spMkLst>
        </pc:spChg>
        <pc:spChg chg="mod">
          <ac:chgData name="Bob Ward" userId="6da7c2dd-8e2e-469f-a216-c384312e2a2d" providerId="ADAL" clId="{F1A0925D-F946-433F-8890-97A14CBA3698}" dt="2021-11-09T15:19:45.057" v="1290" actId="1076"/>
          <ac:spMkLst>
            <pc:docMk/>
            <pc:sldMk cId="1359351355" sldId="2147469877"/>
            <ac:spMk id="22" creationId="{3159EE8F-6225-4716-A99B-3A78A8182F62}"/>
          </ac:spMkLst>
        </pc:spChg>
        <pc:spChg chg="mod">
          <ac:chgData name="Bob Ward" userId="6da7c2dd-8e2e-469f-a216-c384312e2a2d" providerId="ADAL" clId="{F1A0925D-F946-433F-8890-97A14CBA3698}" dt="2021-11-09T15:19:45.057" v="1290" actId="1076"/>
          <ac:spMkLst>
            <pc:docMk/>
            <pc:sldMk cId="1359351355" sldId="2147469877"/>
            <ac:spMk id="23" creationId="{6AB8BB40-19B8-4132-B2A5-592DE2B858BB}"/>
          </ac:spMkLst>
        </pc:spChg>
        <pc:spChg chg="mod">
          <ac:chgData name="Bob Ward" userId="6da7c2dd-8e2e-469f-a216-c384312e2a2d" providerId="ADAL" clId="{F1A0925D-F946-433F-8890-97A14CBA3698}" dt="2021-11-09T15:19:45.057" v="1290" actId="1076"/>
          <ac:spMkLst>
            <pc:docMk/>
            <pc:sldMk cId="1359351355" sldId="2147469877"/>
            <ac:spMk id="25" creationId="{B158C2EC-C542-4B69-BE71-0A3BCB7BF860}"/>
          </ac:spMkLst>
        </pc:spChg>
        <pc:spChg chg="mod">
          <ac:chgData name="Bob Ward" userId="6da7c2dd-8e2e-469f-a216-c384312e2a2d" providerId="ADAL" clId="{F1A0925D-F946-433F-8890-97A14CBA3698}" dt="2021-11-09T15:19:45.057" v="1290" actId="1076"/>
          <ac:spMkLst>
            <pc:docMk/>
            <pc:sldMk cId="1359351355" sldId="2147469877"/>
            <ac:spMk id="27" creationId="{0FEDCA60-3B57-4BB5-A4CA-A1583988C418}"/>
          </ac:spMkLst>
        </pc:spChg>
        <pc:spChg chg="mod">
          <ac:chgData name="Bob Ward" userId="6da7c2dd-8e2e-469f-a216-c384312e2a2d" providerId="ADAL" clId="{F1A0925D-F946-433F-8890-97A14CBA3698}" dt="2021-11-09T15:19:45.057" v="1290" actId="1076"/>
          <ac:spMkLst>
            <pc:docMk/>
            <pc:sldMk cId="1359351355" sldId="2147469877"/>
            <ac:spMk id="30" creationId="{FE443299-D7F5-47C7-A9BE-408769438CFC}"/>
          </ac:spMkLst>
        </pc:spChg>
        <pc:spChg chg="mod">
          <ac:chgData name="Bob Ward" userId="6da7c2dd-8e2e-469f-a216-c384312e2a2d" providerId="ADAL" clId="{F1A0925D-F946-433F-8890-97A14CBA3698}" dt="2021-11-09T15:19:45.057" v="1290" actId="1076"/>
          <ac:spMkLst>
            <pc:docMk/>
            <pc:sldMk cId="1359351355" sldId="2147469877"/>
            <ac:spMk id="38" creationId="{7954B6F3-0F67-49CC-BEB7-7CB75BB09A7E}"/>
          </ac:spMkLst>
        </pc:spChg>
        <pc:spChg chg="mod">
          <ac:chgData name="Bob Ward" userId="6da7c2dd-8e2e-469f-a216-c384312e2a2d" providerId="ADAL" clId="{F1A0925D-F946-433F-8890-97A14CBA3698}" dt="2021-11-09T15:19:45.057" v="1290" actId="1076"/>
          <ac:spMkLst>
            <pc:docMk/>
            <pc:sldMk cId="1359351355" sldId="2147469877"/>
            <ac:spMk id="44" creationId="{3810DC30-3789-48E0-BE05-B41814100E1A}"/>
          </ac:spMkLst>
        </pc:spChg>
        <pc:spChg chg="mod">
          <ac:chgData name="Bob Ward" userId="6da7c2dd-8e2e-469f-a216-c384312e2a2d" providerId="ADAL" clId="{F1A0925D-F946-433F-8890-97A14CBA3698}" dt="2021-11-09T15:19:45.057" v="1290" actId="1076"/>
          <ac:spMkLst>
            <pc:docMk/>
            <pc:sldMk cId="1359351355" sldId="2147469877"/>
            <ac:spMk id="47" creationId="{E9606453-0D2B-4267-AE59-7966D36A5519}"/>
          </ac:spMkLst>
        </pc:spChg>
        <pc:spChg chg="mod">
          <ac:chgData name="Bob Ward" userId="6da7c2dd-8e2e-469f-a216-c384312e2a2d" providerId="ADAL" clId="{F1A0925D-F946-433F-8890-97A14CBA3698}" dt="2021-11-09T15:19:45.057" v="1290" actId="1076"/>
          <ac:spMkLst>
            <pc:docMk/>
            <pc:sldMk cId="1359351355" sldId="2147469877"/>
            <ac:spMk id="48" creationId="{8EFE6CDA-E0BD-4EB4-8CAB-762321455756}"/>
          </ac:spMkLst>
        </pc:spChg>
        <pc:spChg chg="mod">
          <ac:chgData name="Bob Ward" userId="6da7c2dd-8e2e-469f-a216-c384312e2a2d" providerId="ADAL" clId="{F1A0925D-F946-433F-8890-97A14CBA3698}" dt="2021-11-09T15:19:45.057" v="1290" actId="1076"/>
          <ac:spMkLst>
            <pc:docMk/>
            <pc:sldMk cId="1359351355" sldId="2147469877"/>
            <ac:spMk id="49" creationId="{DCD80699-EF3C-4162-A8FB-F0B66D4E1937}"/>
          </ac:spMkLst>
        </pc:spChg>
        <pc:spChg chg="mod">
          <ac:chgData name="Bob Ward" userId="6da7c2dd-8e2e-469f-a216-c384312e2a2d" providerId="ADAL" clId="{F1A0925D-F946-433F-8890-97A14CBA3698}" dt="2021-11-09T15:19:45.057" v="1290" actId="1076"/>
          <ac:spMkLst>
            <pc:docMk/>
            <pc:sldMk cId="1359351355" sldId="2147469877"/>
            <ac:spMk id="50" creationId="{D3E97622-2301-433D-9401-74BF30104A58}"/>
          </ac:spMkLst>
        </pc:spChg>
        <pc:spChg chg="mod">
          <ac:chgData name="Bob Ward" userId="6da7c2dd-8e2e-469f-a216-c384312e2a2d" providerId="ADAL" clId="{F1A0925D-F946-433F-8890-97A14CBA3698}" dt="2021-11-09T15:19:45.057" v="1290" actId="1076"/>
          <ac:spMkLst>
            <pc:docMk/>
            <pc:sldMk cId="1359351355" sldId="2147469877"/>
            <ac:spMk id="52" creationId="{6AB19BE5-DDE5-4015-A752-AD979F728393}"/>
          </ac:spMkLst>
        </pc:spChg>
        <pc:spChg chg="mod">
          <ac:chgData name="Bob Ward" userId="6da7c2dd-8e2e-469f-a216-c384312e2a2d" providerId="ADAL" clId="{F1A0925D-F946-433F-8890-97A14CBA3698}" dt="2021-11-09T15:19:45.057" v="1290" actId="1076"/>
          <ac:spMkLst>
            <pc:docMk/>
            <pc:sldMk cId="1359351355" sldId="2147469877"/>
            <ac:spMk id="53" creationId="{6C56ECF2-D2E0-4DB2-A5A5-707A5610611B}"/>
          </ac:spMkLst>
        </pc:spChg>
        <pc:spChg chg="mod">
          <ac:chgData name="Bob Ward" userId="6da7c2dd-8e2e-469f-a216-c384312e2a2d" providerId="ADAL" clId="{F1A0925D-F946-433F-8890-97A14CBA3698}" dt="2021-11-09T15:19:45.057" v="1290" actId="1076"/>
          <ac:spMkLst>
            <pc:docMk/>
            <pc:sldMk cId="1359351355" sldId="2147469877"/>
            <ac:spMk id="54" creationId="{D761585D-89FF-4AAE-9FD2-B806CF49C39F}"/>
          </ac:spMkLst>
        </pc:spChg>
        <pc:spChg chg="mod">
          <ac:chgData name="Bob Ward" userId="6da7c2dd-8e2e-469f-a216-c384312e2a2d" providerId="ADAL" clId="{F1A0925D-F946-433F-8890-97A14CBA3698}" dt="2021-11-09T15:19:45.057" v="1290" actId="1076"/>
          <ac:spMkLst>
            <pc:docMk/>
            <pc:sldMk cId="1359351355" sldId="2147469877"/>
            <ac:spMk id="55" creationId="{5243312C-075C-4C2A-8CFE-B68E2462FBC7}"/>
          </ac:spMkLst>
        </pc:spChg>
        <pc:spChg chg="mod">
          <ac:chgData name="Bob Ward" userId="6da7c2dd-8e2e-469f-a216-c384312e2a2d" providerId="ADAL" clId="{F1A0925D-F946-433F-8890-97A14CBA3698}" dt="2021-11-09T15:19:45.057" v="1290" actId="1076"/>
          <ac:spMkLst>
            <pc:docMk/>
            <pc:sldMk cId="1359351355" sldId="2147469877"/>
            <ac:spMk id="56" creationId="{BBA166B8-41D1-49B2-857E-BFA0CE44C2A3}"/>
          </ac:spMkLst>
        </pc:spChg>
        <pc:grpChg chg="mod">
          <ac:chgData name="Bob Ward" userId="6da7c2dd-8e2e-469f-a216-c384312e2a2d" providerId="ADAL" clId="{F1A0925D-F946-433F-8890-97A14CBA3698}" dt="2021-11-09T15:19:45.057" v="1290" actId="1076"/>
          <ac:grpSpMkLst>
            <pc:docMk/>
            <pc:sldMk cId="1359351355" sldId="2147469877"/>
            <ac:grpSpMk id="5" creationId="{BE105CAA-5241-490C-81B0-E4640CC67670}"/>
          </ac:grpSpMkLst>
        </pc:grpChg>
        <pc:grpChg chg="del mod">
          <ac:chgData name="Bob Ward" userId="6da7c2dd-8e2e-469f-a216-c384312e2a2d" providerId="ADAL" clId="{F1A0925D-F946-433F-8890-97A14CBA3698}" dt="2021-11-08T02:30:31.140" v="347" actId="478"/>
          <ac:grpSpMkLst>
            <pc:docMk/>
            <pc:sldMk cId="1359351355" sldId="2147469877"/>
            <ac:grpSpMk id="13" creationId="{FCD09B37-4E1A-48B3-9D55-B0965BEED44D}"/>
          </ac:grpSpMkLst>
        </pc:grpChg>
        <pc:grpChg chg="mod">
          <ac:chgData name="Bob Ward" userId="6da7c2dd-8e2e-469f-a216-c384312e2a2d" providerId="ADAL" clId="{F1A0925D-F946-433F-8890-97A14CBA3698}" dt="2021-11-09T15:19:45.057" v="1290" actId="1076"/>
          <ac:grpSpMkLst>
            <pc:docMk/>
            <pc:sldMk cId="1359351355" sldId="2147469877"/>
            <ac:grpSpMk id="19" creationId="{CECF38A1-ADCB-4226-8D1F-99A0BA9EEB87}"/>
          </ac:grpSpMkLst>
        </pc:grpChg>
        <pc:grpChg chg="del">
          <ac:chgData name="Bob Ward" userId="6da7c2dd-8e2e-469f-a216-c384312e2a2d" providerId="ADAL" clId="{F1A0925D-F946-433F-8890-97A14CBA3698}" dt="2021-11-08T03:51:18.884" v="663" actId="478"/>
          <ac:grpSpMkLst>
            <pc:docMk/>
            <pc:sldMk cId="1359351355" sldId="2147469877"/>
            <ac:grpSpMk id="21" creationId="{D27F234A-3EE0-4A55-BF18-089067588E87}"/>
          </ac:grpSpMkLst>
        </pc:grpChg>
        <pc:grpChg chg="mod">
          <ac:chgData name="Bob Ward" userId="6da7c2dd-8e2e-469f-a216-c384312e2a2d" providerId="ADAL" clId="{F1A0925D-F946-433F-8890-97A14CBA3698}" dt="2021-11-09T15:19:45.057" v="1290" actId="1076"/>
          <ac:grpSpMkLst>
            <pc:docMk/>
            <pc:sldMk cId="1359351355" sldId="2147469877"/>
            <ac:grpSpMk id="26" creationId="{00370485-F33B-4100-ABB8-54102E4EE655}"/>
          </ac:grpSpMkLst>
        </pc:grpChg>
        <pc:grpChg chg="mod">
          <ac:chgData name="Bob Ward" userId="6da7c2dd-8e2e-469f-a216-c384312e2a2d" providerId="ADAL" clId="{F1A0925D-F946-433F-8890-97A14CBA3698}" dt="2021-11-09T15:19:45.057" v="1290" actId="1076"/>
          <ac:grpSpMkLst>
            <pc:docMk/>
            <pc:sldMk cId="1359351355" sldId="2147469877"/>
            <ac:grpSpMk id="28" creationId="{2F73E0D3-3F7C-4DEB-B0CF-73893A3972FE}"/>
          </ac:grpSpMkLst>
        </pc:grpChg>
        <pc:grpChg chg="mod">
          <ac:chgData name="Bob Ward" userId="6da7c2dd-8e2e-469f-a216-c384312e2a2d" providerId="ADAL" clId="{F1A0925D-F946-433F-8890-97A14CBA3698}" dt="2021-11-09T15:19:45.057" v="1290" actId="1076"/>
          <ac:grpSpMkLst>
            <pc:docMk/>
            <pc:sldMk cId="1359351355" sldId="2147469877"/>
            <ac:grpSpMk id="29" creationId="{87866BF2-90C2-4A72-96C0-ECFEAD66BF66}"/>
          </ac:grpSpMkLst>
        </pc:grpChg>
        <pc:grpChg chg="add mod">
          <ac:chgData name="Bob Ward" userId="6da7c2dd-8e2e-469f-a216-c384312e2a2d" providerId="ADAL" clId="{F1A0925D-F946-433F-8890-97A14CBA3698}" dt="2021-11-09T15:19:45.057" v="1290" actId="1076"/>
          <ac:grpSpMkLst>
            <pc:docMk/>
            <pc:sldMk cId="1359351355" sldId="2147469877"/>
            <ac:grpSpMk id="43" creationId="{297ED2BC-5BC7-4C76-825F-DD84CD0DB8D0}"/>
          </ac:grpSpMkLst>
        </pc:grpChg>
        <pc:picChg chg="del">
          <ac:chgData name="Bob Ward" userId="6da7c2dd-8e2e-469f-a216-c384312e2a2d" providerId="ADAL" clId="{F1A0925D-F946-433F-8890-97A14CBA3698}" dt="2021-11-08T03:51:18.884" v="663" actId="478"/>
          <ac:picMkLst>
            <pc:docMk/>
            <pc:sldMk cId="1359351355" sldId="2147469877"/>
            <ac:picMk id="2" creationId="{0CF1F279-36E1-4927-BD74-B848A0BAA98E}"/>
          </ac:picMkLst>
        </pc:picChg>
        <pc:picChg chg="mod">
          <ac:chgData name="Bob Ward" userId="6da7c2dd-8e2e-469f-a216-c384312e2a2d" providerId="ADAL" clId="{F1A0925D-F946-433F-8890-97A14CBA3698}" dt="2021-11-09T15:19:45.057" v="1290" actId="1076"/>
          <ac:picMkLst>
            <pc:docMk/>
            <pc:sldMk cId="1359351355" sldId="2147469877"/>
            <ac:picMk id="4" creationId="{3A814073-38C7-4FC1-9A39-1755E020A394}"/>
          </ac:picMkLst>
        </pc:picChg>
        <pc:picChg chg="add mod">
          <ac:chgData name="Bob Ward" userId="6da7c2dd-8e2e-469f-a216-c384312e2a2d" providerId="ADAL" clId="{F1A0925D-F946-433F-8890-97A14CBA3698}" dt="2021-11-09T15:19:45.057" v="1290" actId="1076"/>
          <ac:picMkLst>
            <pc:docMk/>
            <pc:sldMk cId="1359351355" sldId="2147469877"/>
            <ac:picMk id="7" creationId="{AF34E60B-68D7-4AB1-A8EF-B29C8982E0A1}"/>
          </ac:picMkLst>
        </pc:picChg>
        <pc:picChg chg="mod">
          <ac:chgData name="Bob Ward" userId="6da7c2dd-8e2e-469f-a216-c384312e2a2d" providerId="ADAL" clId="{F1A0925D-F946-433F-8890-97A14CBA3698}" dt="2021-11-09T15:19:45.057" v="1290" actId="1076"/>
          <ac:picMkLst>
            <pc:docMk/>
            <pc:sldMk cId="1359351355" sldId="2147469877"/>
            <ac:picMk id="9" creationId="{C56D0235-B968-44CC-B001-F155B8A8DE90}"/>
          </ac:picMkLst>
        </pc:picChg>
        <pc:picChg chg="del">
          <ac:chgData name="Bob Ward" userId="6da7c2dd-8e2e-469f-a216-c384312e2a2d" providerId="ADAL" clId="{F1A0925D-F946-433F-8890-97A14CBA3698}" dt="2021-11-08T02:30:31.140" v="347" actId="478"/>
          <ac:picMkLst>
            <pc:docMk/>
            <pc:sldMk cId="1359351355" sldId="2147469877"/>
            <ac:picMk id="10" creationId="{63F23544-0EB8-4555-A42E-9A4F8E6CE2F1}"/>
          </ac:picMkLst>
        </pc:picChg>
        <pc:picChg chg="mod">
          <ac:chgData name="Bob Ward" userId="6da7c2dd-8e2e-469f-a216-c384312e2a2d" providerId="ADAL" clId="{F1A0925D-F946-433F-8890-97A14CBA3698}" dt="2021-11-09T15:19:45.057" v="1290" actId="1076"/>
          <ac:picMkLst>
            <pc:docMk/>
            <pc:sldMk cId="1359351355" sldId="2147469877"/>
            <ac:picMk id="11" creationId="{197EAB26-713F-45B5-AE6F-234D37FE09B5}"/>
          </ac:picMkLst>
        </pc:picChg>
        <pc:picChg chg="mod">
          <ac:chgData name="Bob Ward" userId="6da7c2dd-8e2e-469f-a216-c384312e2a2d" providerId="ADAL" clId="{F1A0925D-F946-433F-8890-97A14CBA3698}" dt="2021-11-09T15:19:45.057" v="1290" actId="1076"/>
          <ac:picMkLst>
            <pc:docMk/>
            <pc:sldMk cId="1359351355" sldId="2147469877"/>
            <ac:picMk id="12" creationId="{3D49C98C-D2A4-4B14-915D-55DBE29FE038}"/>
          </ac:picMkLst>
        </pc:picChg>
        <pc:picChg chg="add mod">
          <ac:chgData name="Bob Ward" userId="6da7c2dd-8e2e-469f-a216-c384312e2a2d" providerId="ADAL" clId="{F1A0925D-F946-433F-8890-97A14CBA3698}" dt="2021-11-09T15:19:45.057" v="1290" actId="1076"/>
          <ac:picMkLst>
            <pc:docMk/>
            <pc:sldMk cId="1359351355" sldId="2147469877"/>
            <ac:picMk id="13" creationId="{F9CC4372-784F-45E1-AD75-4FBE45759609}"/>
          </ac:picMkLst>
        </pc:picChg>
        <pc:picChg chg="mod">
          <ac:chgData name="Bob Ward" userId="6da7c2dd-8e2e-469f-a216-c384312e2a2d" providerId="ADAL" clId="{F1A0925D-F946-433F-8890-97A14CBA3698}" dt="2021-11-09T15:19:45.057" v="1290" actId="1076"/>
          <ac:picMkLst>
            <pc:docMk/>
            <pc:sldMk cId="1359351355" sldId="2147469877"/>
            <ac:picMk id="2050" creationId="{EE962847-063D-425D-8958-AF45BBB68244}"/>
          </ac:picMkLst>
        </pc:picChg>
        <pc:picChg chg="add del">
          <ac:chgData name="Bob Ward" userId="6da7c2dd-8e2e-469f-a216-c384312e2a2d" providerId="ADAL" clId="{F1A0925D-F946-433F-8890-97A14CBA3698}" dt="2021-11-08T03:52:27.999" v="674"/>
          <ac:picMkLst>
            <pc:docMk/>
            <pc:sldMk cId="1359351355" sldId="2147469877"/>
            <ac:picMk id="2052" creationId="{B8F773DA-D53A-4047-A5E3-AAD26485CF7B}"/>
          </ac:picMkLst>
        </pc:picChg>
        <pc:picChg chg="mod">
          <ac:chgData name="Bob Ward" userId="6da7c2dd-8e2e-469f-a216-c384312e2a2d" providerId="ADAL" clId="{F1A0925D-F946-433F-8890-97A14CBA3698}" dt="2021-11-09T15:19:45.057" v="1290" actId="1076"/>
          <ac:picMkLst>
            <pc:docMk/>
            <pc:sldMk cId="1359351355" sldId="2147469877"/>
            <ac:picMk id="3074" creationId="{92108E9D-119A-400E-87CE-E482D9710CBE}"/>
          </ac:picMkLst>
        </pc:picChg>
        <pc:picChg chg="mod">
          <ac:chgData name="Bob Ward" userId="6da7c2dd-8e2e-469f-a216-c384312e2a2d" providerId="ADAL" clId="{F1A0925D-F946-433F-8890-97A14CBA3698}" dt="2021-11-09T15:19:45.057" v="1290" actId="1076"/>
          <ac:picMkLst>
            <pc:docMk/>
            <pc:sldMk cId="1359351355" sldId="2147469877"/>
            <ac:picMk id="4098" creationId="{EEF5CAA4-AB07-48F2-8F88-97B366F723E5}"/>
          </ac:picMkLst>
        </pc:picChg>
        <pc:picChg chg="mod">
          <ac:chgData name="Bob Ward" userId="6da7c2dd-8e2e-469f-a216-c384312e2a2d" providerId="ADAL" clId="{F1A0925D-F946-433F-8890-97A14CBA3698}" dt="2021-11-09T15:19:45.057" v="1290" actId="1076"/>
          <ac:picMkLst>
            <pc:docMk/>
            <pc:sldMk cId="1359351355" sldId="2147469877"/>
            <ac:picMk id="5122" creationId="{A0C81C33-BB90-4B85-A8D5-DC7AC2CC39BF}"/>
          </ac:picMkLst>
        </pc:picChg>
        <pc:picChg chg="mod">
          <ac:chgData name="Bob Ward" userId="6da7c2dd-8e2e-469f-a216-c384312e2a2d" providerId="ADAL" clId="{F1A0925D-F946-433F-8890-97A14CBA3698}" dt="2021-11-09T15:19:45.057" v="1290" actId="1076"/>
          <ac:picMkLst>
            <pc:docMk/>
            <pc:sldMk cId="1359351355" sldId="2147469877"/>
            <ac:picMk id="6146" creationId="{9F4B7289-16B4-468C-8836-C370257DA1D8}"/>
          </ac:picMkLst>
        </pc:picChg>
        <pc:cxnChg chg="mod">
          <ac:chgData name="Bob Ward" userId="6da7c2dd-8e2e-469f-a216-c384312e2a2d" providerId="ADAL" clId="{F1A0925D-F946-433F-8890-97A14CBA3698}" dt="2021-11-09T15:19:45.057" v="1290" actId="1076"/>
          <ac:cxnSpMkLst>
            <pc:docMk/>
            <pc:sldMk cId="1359351355" sldId="2147469877"/>
            <ac:cxnSpMk id="14" creationId="{2E772AE4-6828-4338-8EE3-1BB763DA47BB}"/>
          </ac:cxnSpMkLst>
        </pc:cxnChg>
        <pc:cxnChg chg="mod">
          <ac:chgData name="Bob Ward" userId="6da7c2dd-8e2e-469f-a216-c384312e2a2d" providerId="ADAL" clId="{F1A0925D-F946-433F-8890-97A14CBA3698}" dt="2021-11-09T15:19:45.057" v="1290" actId="1076"/>
          <ac:cxnSpMkLst>
            <pc:docMk/>
            <pc:sldMk cId="1359351355" sldId="2147469877"/>
            <ac:cxnSpMk id="35" creationId="{645FFFA8-E13A-4DAD-9029-6CAA89BD3099}"/>
          </ac:cxnSpMkLst>
        </pc:cxnChg>
        <pc:cxnChg chg="mod">
          <ac:chgData name="Bob Ward" userId="6da7c2dd-8e2e-469f-a216-c384312e2a2d" providerId="ADAL" clId="{F1A0925D-F946-433F-8890-97A14CBA3698}" dt="2021-11-09T15:19:45.057" v="1290" actId="1076"/>
          <ac:cxnSpMkLst>
            <pc:docMk/>
            <pc:sldMk cId="1359351355" sldId="2147469877"/>
            <ac:cxnSpMk id="41" creationId="{D28890F1-2608-4A0D-BC91-19481161CC4D}"/>
          </ac:cxnSpMkLst>
        </pc:cxnChg>
        <pc:cxnChg chg="mod">
          <ac:chgData name="Bob Ward" userId="6da7c2dd-8e2e-469f-a216-c384312e2a2d" providerId="ADAL" clId="{F1A0925D-F946-433F-8890-97A14CBA3698}" dt="2021-11-09T15:19:45.057" v="1290" actId="1076"/>
          <ac:cxnSpMkLst>
            <pc:docMk/>
            <pc:sldMk cId="1359351355" sldId="2147469877"/>
            <ac:cxnSpMk id="45" creationId="{1C6219ED-04C0-4053-84C6-BBCCC17062FE}"/>
          </ac:cxnSpMkLst>
        </pc:cxnChg>
        <pc:cxnChg chg="mod">
          <ac:chgData name="Bob Ward" userId="6da7c2dd-8e2e-469f-a216-c384312e2a2d" providerId="ADAL" clId="{F1A0925D-F946-433F-8890-97A14CBA3698}" dt="2021-11-09T15:19:45.057" v="1290" actId="1076"/>
          <ac:cxnSpMkLst>
            <pc:docMk/>
            <pc:sldMk cId="1359351355" sldId="2147469877"/>
            <ac:cxnSpMk id="46" creationId="{E0A81BBC-2B3A-41AB-9097-B96385325322}"/>
          </ac:cxnSpMkLst>
        </pc:cxnChg>
        <pc:cxnChg chg="mod">
          <ac:chgData name="Bob Ward" userId="6da7c2dd-8e2e-469f-a216-c384312e2a2d" providerId="ADAL" clId="{F1A0925D-F946-433F-8890-97A14CBA3698}" dt="2021-11-09T15:19:45.057" v="1290" actId="1076"/>
          <ac:cxnSpMkLst>
            <pc:docMk/>
            <pc:sldMk cId="1359351355" sldId="2147469877"/>
            <ac:cxnSpMk id="51" creationId="{FEF3412D-2687-4931-9A77-9F28E6154D7E}"/>
          </ac:cxnSpMkLst>
        </pc:cxnChg>
      </pc:sldChg>
      <pc:sldChg chg="addSp delSp modSp mod delAnim modAnim modNotesTx">
        <pc:chgData name="Bob Ward" userId="6da7c2dd-8e2e-469f-a216-c384312e2a2d" providerId="ADAL" clId="{F1A0925D-F946-433F-8890-97A14CBA3698}" dt="2021-11-10T21:02:49.120" v="3812" actId="20577"/>
        <pc:sldMkLst>
          <pc:docMk/>
          <pc:sldMk cId="965723136" sldId="2147469886"/>
        </pc:sldMkLst>
        <pc:spChg chg="mod">
          <ac:chgData name="Bob Ward" userId="6da7c2dd-8e2e-469f-a216-c384312e2a2d" providerId="ADAL" clId="{F1A0925D-F946-433F-8890-97A14CBA3698}" dt="2021-11-09T19:55:05.059" v="3348" actId="207"/>
          <ac:spMkLst>
            <pc:docMk/>
            <pc:sldMk cId="965723136" sldId="2147469886"/>
            <ac:spMk id="2" creationId="{EC21BFDF-0304-411D-B326-7BF0FA349E0A}"/>
          </ac:spMkLst>
        </pc:spChg>
        <pc:spChg chg="add del mod">
          <ac:chgData name="Bob Ward" userId="6da7c2dd-8e2e-469f-a216-c384312e2a2d" providerId="ADAL" clId="{F1A0925D-F946-433F-8890-97A14CBA3698}" dt="2021-11-09T19:36:13.810" v="3070" actId="478"/>
          <ac:spMkLst>
            <pc:docMk/>
            <pc:sldMk cId="965723136" sldId="2147469886"/>
            <ac:spMk id="5" creationId="{68DC4654-E1DE-4C68-98BE-5ADCC83C55AE}"/>
          </ac:spMkLst>
        </pc:spChg>
        <pc:spChg chg="mod">
          <ac:chgData name="Bob Ward" userId="6da7c2dd-8e2e-469f-a216-c384312e2a2d" providerId="ADAL" clId="{F1A0925D-F946-433F-8890-97A14CBA3698}" dt="2021-11-09T19:43:10.037" v="3126" actId="554"/>
          <ac:spMkLst>
            <pc:docMk/>
            <pc:sldMk cId="965723136" sldId="2147469886"/>
            <ac:spMk id="57" creationId="{41ABB095-2FEC-4156-AC8B-0BC5D24F0BED}"/>
          </ac:spMkLst>
        </pc:spChg>
        <pc:spChg chg="mod">
          <ac:chgData name="Bob Ward" userId="6da7c2dd-8e2e-469f-a216-c384312e2a2d" providerId="ADAL" clId="{F1A0925D-F946-433F-8890-97A14CBA3698}" dt="2021-11-09T19:43:10.037" v="3126" actId="554"/>
          <ac:spMkLst>
            <pc:docMk/>
            <pc:sldMk cId="965723136" sldId="2147469886"/>
            <ac:spMk id="59" creationId="{A746F512-AEAF-415B-83A4-CB8176BAA637}"/>
          </ac:spMkLst>
        </pc:spChg>
        <pc:spChg chg="mod topLvl">
          <ac:chgData name="Bob Ward" userId="6da7c2dd-8e2e-469f-a216-c384312e2a2d" providerId="ADAL" clId="{F1A0925D-F946-433F-8890-97A14CBA3698}" dt="2021-11-09T19:42:43.927" v="3123" actId="1076"/>
          <ac:spMkLst>
            <pc:docMk/>
            <pc:sldMk cId="965723136" sldId="2147469886"/>
            <ac:spMk id="62" creationId="{106EB269-E589-40D8-B3E4-DC2B22D55F35}"/>
          </ac:spMkLst>
        </pc:spChg>
        <pc:spChg chg="add del mod">
          <ac:chgData name="Bob Ward" userId="6da7c2dd-8e2e-469f-a216-c384312e2a2d" providerId="ADAL" clId="{F1A0925D-F946-433F-8890-97A14CBA3698}" dt="2021-11-09T19:36:12.922" v="3069" actId="478"/>
          <ac:spMkLst>
            <pc:docMk/>
            <pc:sldMk cId="965723136" sldId="2147469886"/>
            <ac:spMk id="63" creationId="{46E2DDC3-EE09-4B20-AF18-65BD06FD6F59}"/>
          </ac:spMkLst>
        </pc:spChg>
        <pc:spChg chg="mod">
          <ac:chgData name="Bob Ward" userId="6da7c2dd-8e2e-469f-a216-c384312e2a2d" providerId="ADAL" clId="{F1A0925D-F946-433F-8890-97A14CBA3698}" dt="2021-11-09T19:43:10.037" v="3126" actId="554"/>
          <ac:spMkLst>
            <pc:docMk/>
            <pc:sldMk cId="965723136" sldId="2147469886"/>
            <ac:spMk id="64" creationId="{8B5DA800-C8C4-472F-881B-39BE54AD5467}"/>
          </ac:spMkLst>
        </pc:spChg>
        <pc:spChg chg="mod">
          <ac:chgData name="Bob Ward" userId="6da7c2dd-8e2e-469f-a216-c384312e2a2d" providerId="ADAL" clId="{F1A0925D-F946-433F-8890-97A14CBA3698}" dt="2021-11-10T21:02:49.120" v="3812" actId="20577"/>
          <ac:spMkLst>
            <pc:docMk/>
            <pc:sldMk cId="965723136" sldId="2147469886"/>
            <ac:spMk id="73" creationId="{549991EA-4B24-413A-A76D-F88AFDC97930}"/>
          </ac:spMkLst>
        </pc:spChg>
        <pc:grpChg chg="add del mod">
          <ac:chgData name="Bob Ward" userId="6da7c2dd-8e2e-469f-a216-c384312e2a2d" providerId="ADAL" clId="{F1A0925D-F946-433F-8890-97A14CBA3698}" dt="2021-11-09T19:42:23.593" v="3116" actId="164"/>
          <ac:grpSpMkLst>
            <pc:docMk/>
            <pc:sldMk cId="965723136" sldId="2147469886"/>
            <ac:grpSpMk id="56" creationId="{EB3E69A8-4020-44A5-8FC8-50A72644DFAF}"/>
          </ac:grpSpMkLst>
        </pc:grpChg>
        <pc:grpChg chg="add">
          <ac:chgData name="Bob Ward" userId="6da7c2dd-8e2e-469f-a216-c384312e2a2d" providerId="ADAL" clId="{F1A0925D-F946-433F-8890-97A14CBA3698}" dt="2021-11-09T19:42:48.854" v="3124" actId="164"/>
          <ac:grpSpMkLst>
            <pc:docMk/>
            <pc:sldMk cId="965723136" sldId="2147469886"/>
            <ac:grpSpMk id="58" creationId="{0AC6DD8D-3F48-4A3E-9DF1-F3FA22B919B8}"/>
          </ac:grpSpMkLst>
        </pc:grpChg>
        <pc:picChg chg="mod topLvl">
          <ac:chgData name="Bob Ward" userId="6da7c2dd-8e2e-469f-a216-c384312e2a2d" providerId="ADAL" clId="{F1A0925D-F946-433F-8890-97A14CBA3698}" dt="2021-11-09T19:42:30.505" v="3119" actId="1076"/>
          <ac:picMkLst>
            <pc:docMk/>
            <pc:sldMk cId="965723136" sldId="2147469886"/>
            <ac:picMk id="9" creationId="{6E6FF5EF-3BB8-4135-8359-5A34CF253221}"/>
          </ac:picMkLst>
        </pc:picChg>
        <pc:picChg chg="mod">
          <ac:chgData name="Bob Ward" userId="6da7c2dd-8e2e-469f-a216-c384312e2a2d" providerId="ADAL" clId="{F1A0925D-F946-433F-8890-97A14CBA3698}" dt="2021-11-09T19:43:10.037" v="3126" actId="554"/>
          <ac:picMkLst>
            <pc:docMk/>
            <pc:sldMk cId="965723136" sldId="2147469886"/>
            <ac:picMk id="76" creationId="{C446B61A-72FD-47B3-A307-0619282F0545}"/>
          </ac:picMkLst>
        </pc:picChg>
        <pc:picChg chg="mod">
          <ac:chgData name="Bob Ward" userId="6da7c2dd-8e2e-469f-a216-c384312e2a2d" providerId="ADAL" clId="{F1A0925D-F946-433F-8890-97A14CBA3698}" dt="2021-11-09T19:43:10.037" v="3126" actId="554"/>
          <ac:picMkLst>
            <pc:docMk/>
            <pc:sldMk cId="965723136" sldId="2147469886"/>
            <ac:picMk id="78" creationId="{05F22281-4F68-4F5D-B1CD-77AA5E527252}"/>
          </ac:picMkLst>
        </pc:picChg>
        <pc:picChg chg="mod">
          <ac:chgData name="Bob Ward" userId="6da7c2dd-8e2e-469f-a216-c384312e2a2d" providerId="ADAL" clId="{F1A0925D-F946-433F-8890-97A14CBA3698}" dt="2021-11-09T19:43:10.037" v="3126" actId="554"/>
          <ac:picMkLst>
            <pc:docMk/>
            <pc:sldMk cId="965723136" sldId="2147469886"/>
            <ac:picMk id="80" creationId="{5F39C2F0-CE88-40EA-B716-86C32AF475B0}"/>
          </ac:picMkLst>
        </pc:picChg>
        <pc:cxnChg chg="add mod">
          <ac:chgData name="Bob Ward" userId="6da7c2dd-8e2e-469f-a216-c384312e2a2d" providerId="ADAL" clId="{F1A0925D-F946-433F-8890-97A14CBA3698}" dt="2021-11-09T19:39:03.296" v="3093" actId="1582"/>
          <ac:cxnSpMkLst>
            <pc:docMk/>
            <pc:sldMk cId="965723136" sldId="2147469886"/>
            <ac:cxnSpMk id="7" creationId="{4C544364-515C-402B-A0DE-38884BED99EB}"/>
          </ac:cxnSpMkLst>
        </pc:cxnChg>
        <pc:cxnChg chg="add mod">
          <ac:chgData name="Bob Ward" userId="6da7c2dd-8e2e-469f-a216-c384312e2a2d" providerId="ADAL" clId="{F1A0925D-F946-433F-8890-97A14CBA3698}" dt="2021-11-09T19:39:03.296" v="3093" actId="1582"/>
          <ac:cxnSpMkLst>
            <pc:docMk/>
            <pc:sldMk cId="965723136" sldId="2147469886"/>
            <ac:cxnSpMk id="10" creationId="{DEF627B4-CD67-4179-8874-0F5876659003}"/>
          </ac:cxnSpMkLst>
        </pc:cxnChg>
        <pc:cxnChg chg="add mod">
          <ac:chgData name="Bob Ward" userId="6da7c2dd-8e2e-469f-a216-c384312e2a2d" providerId="ADAL" clId="{F1A0925D-F946-433F-8890-97A14CBA3698}" dt="2021-11-09T19:39:03.296" v="3093" actId="1582"/>
          <ac:cxnSpMkLst>
            <pc:docMk/>
            <pc:sldMk cId="965723136" sldId="2147469886"/>
            <ac:cxnSpMk id="13" creationId="{5E991730-DCA0-4E55-ADFF-080DFD02CAA8}"/>
          </ac:cxnSpMkLst>
        </pc:cxnChg>
        <pc:cxnChg chg="add mod">
          <ac:chgData name="Bob Ward" userId="6da7c2dd-8e2e-469f-a216-c384312e2a2d" providerId="ADAL" clId="{F1A0925D-F946-433F-8890-97A14CBA3698}" dt="2021-11-09T19:39:20.705" v="3094" actId="1582"/>
          <ac:cxnSpMkLst>
            <pc:docMk/>
            <pc:sldMk cId="965723136" sldId="2147469886"/>
            <ac:cxnSpMk id="14" creationId="{0250C930-1CFB-4D1A-86DD-2A264842DC0D}"/>
          </ac:cxnSpMkLst>
        </pc:cxnChg>
        <pc:cxnChg chg="add mod">
          <ac:chgData name="Bob Ward" userId="6da7c2dd-8e2e-469f-a216-c384312e2a2d" providerId="ADAL" clId="{F1A0925D-F946-433F-8890-97A14CBA3698}" dt="2021-11-09T19:39:20.705" v="3094" actId="1582"/>
          <ac:cxnSpMkLst>
            <pc:docMk/>
            <pc:sldMk cId="965723136" sldId="2147469886"/>
            <ac:cxnSpMk id="53" creationId="{C02E9873-E6F2-46D3-998C-17D69CE5C9F2}"/>
          </ac:cxnSpMkLst>
        </pc:cxnChg>
      </pc:sldChg>
      <pc:sldChg chg="addSp delSp modSp mod">
        <pc:chgData name="Bob Ward" userId="6da7c2dd-8e2e-469f-a216-c384312e2a2d" providerId="ADAL" clId="{F1A0925D-F946-433F-8890-97A14CBA3698}" dt="2021-11-09T15:16:52.197" v="1224" actId="1076"/>
        <pc:sldMkLst>
          <pc:docMk/>
          <pc:sldMk cId="2021151884" sldId="2147470258"/>
        </pc:sldMkLst>
        <pc:spChg chg="add">
          <ac:chgData name="Bob Ward" userId="6da7c2dd-8e2e-469f-a216-c384312e2a2d" providerId="ADAL" clId="{F1A0925D-F946-433F-8890-97A14CBA3698}" dt="2021-11-09T15:16:41.434" v="1223" actId="22"/>
          <ac:spMkLst>
            <pc:docMk/>
            <pc:sldMk cId="2021151884" sldId="2147470258"/>
            <ac:spMk id="2" creationId="{0CC4A651-0993-4020-BABD-15F4986FEE42}"/>
          </ac:spMkLst>
        </pc:spChg>
        <pc:spChg chg="add">
          <ac:chgData name="Bob Ward" userId="6da7c2dd-8e2e-469f-a216-c384312e2a2d" providerId="ADAL" clId="{F1A0925D-F946-433F-8890-97A14CBA3698}" dt="2021-11-09T15:16:41.434" v="1223" actId="22"/>
          <ac:spMkLst>
            <pc:docMk/>
            <pc:sldMk cId="2021151884" sldId="2147470258"/>
            <ac:spMk id="4" creationId="{57F9BA44-984C-4E8C-9E51-7AEA3FAD6B4D}"/>
          </ac:spMkLst>
        </pc:spChg>
        <pc:spChg chg="mod">
          <ac:chgData name="Bob Ward" userId="6da7c2dd-8e2e-469f-a216-c384312e2a2d" providerId="ADAL" clId="{F1A0925D-F946-433F-8890-97A14CBA3698}" dt="2021-11-09T15:16:52.197" v="1224" actId="1076"/>
          <ac:spMkLst>
            <pc:docMk/>
            <pc:sldMk cId="2021151884" sldId="2147470258"/>
            <ac:spMk id="10" creationId="{43559DC9-4ED6-4C6C-9BD9-640526E98CFA}"/>
          </ac:spMkLst>
        </pc:spChg>
        <pc:spChg chg="mod">
          <ac:chgData name="Bob Ward" userId="6da7c2dd-8e2e-469f-a216-c384312e2a2d" providerId="ADAL" clId="{F1A0925D-F946-433F-8890-97A14CBA3698}" dt="2021-11-09T15:16:52.197" v="1224" actId="1076"/>
          <ac:spMkLst>
            <pc:docMk/>
            <pc:sldMk cId="2021151884" sldId="2147470258"/>
            <ac:spMk id="27" creationId="{E3710C70-7A30-4F79-B66A-08FE906F8150}"/>
          </ac:spMkLst>
        </pc:spChg>
        <pc:spChg chg="mod">
          <ac:chgData name="Bob Ward" userId="6da7c2dd-8e2e-469f-a216-c384312e2a2d" providerId="ADAL" clId="{F1A0925D-F946-433F-8890-97A14CBA3698}" dt="2021-11-09T15:16:52.197" v="1224" actId="1076"/>
          <ac:spMkLst>
            <pc:docMk/>
            <pc:sldMk cId="2021151884" sldId="2147470258"/>
            <ac:spMk id="31" creationId="{91ACC5C9-4234-4DD2-9BD9-C3F994326814}"/>
          </ac:spMkLst>
        </pc:spChg>
        <pc:spChg chg="mod">
          <ac:chgData name="Bob Ward" userId="6da7c2dd-8e2e-469f-a216-c384312e2a2d" providerId="ADAL" clId="{F1A0925D-F946-433F-8890-97A14CBA3698}" dt="2021-11-09T15:16:52.197" v="1224" actId="1076"/>
          <ac:spMkLst>
            <pc:docMk/>
            <pc:sldMk cId="2021151884" sldId="2147470258"/>
            <ac:spMk id="33" creationId="{66697618-66ED-4A2C-8A1A-0E1ED83FA67D}"/>
          </ac:spMkLst>
        </pc:spChg>
        <pc:spChg chg="mod">
          <ac:chgData name="Bob Ward" userId="6da7c2dd-8e2e-469f-a216-c384312e2a2d" providerId="ADAL" clId="{F1A0925D-F946-433F-8890-97A14CBA3698}" dt="2021-11-09T15:16:52.197" v="1224" actId="1076"/>
          <ac:spMkLst>
            <pc:docMk/>
            <pc:sldMk cId="2021151884" sldId="2147470258"/>
            <ac:spMk id="34" creationId="{52F23B65-F27C-47D8-8A88-D3032154569B}"/>
          </ac:spMkLst>
        </pc:spChg>
        <pc:spChg chg="mod">
          <ac:chgData name="Bob Ward" userId="6da7c2dd-8e2e-469f-a216-c384312e2a2d" providerId="ADAL" clId="{F1A0925D-F946-433F-8890-97A14CBA3698}" dt="2021-11-09T15:16:52.197" v="1224" actId="1076"/>
          <ac:spMkLst>
            <pc:docMk/>
            <pc:sldMk cId="2021151884" sldId="2147470258"/>
            <ac:spMk id="35" creationId="{EC4C0A06-7C5D-4E1A-B37B-E8DAC824A26B}"/>
          </ac:spMkLst>
        </pc:spChg>
        <pc:spChg chg="mod">
          <ac:chgData name="Bob Ward" userId="6da7c2dd-8e2e-469f-a216-c384312e2a2d" providerId="ADAL" clId="{F1A0925D-F946-433F-8890-97A14CBA3698}" dt="2021-11-09T15:16:52.197" v="1224" actId="1076"/>
          <ac:spMkLst>
            <pc:docMk/>
            <pc:sldMk cId="2021151884" sldId="2147470258"/>
            <ac:spMk id="36" creationId="{F12FBDDF-D4C3-4B72-BB65-548CF58E592D}"/>
          </ac:spMkLst>
        </pc:spChg>
        <pc:spChg chg="mod">
          <ac:chgData name="Bob Ward" userId="6da7c2dd-8e2e-469f-a216-c384312e2a2d" providerId="ADAL" clId="{F1A0925D-F946-433F-8890-97A14CBA3698}" dt="2021-11-09T15:16:52.197" v="1224" actId="1076"/>
          <ac:spMkLst>
            <pc:docMk/>
            <pc:sldMk cId="2021151884" sldId="2147470258"/>
            <ac:spMk id="37" creationId="{565C1969-0DDD-41AE-9464-5A408A4D551E}"/>
          </ac:spMkLst>
        </pc:spChg>
        <pc:spChg chg="mod">
          <ac:chgData name="Bob Ward" userId="6da7c2dd-8e2e-469f-a216-c384312e2a2d" providerId="ADAL" clId="{F1A0925D-F946-433F-8890-97A14CBA3698}" dt="2021-11-09T15:16:52.197" v="1224" actId="1076"/>
          <ac:spMkLst>
            <pc:docMk/>
            <pc:sldMk cId="2021151884" sldId="2147470258"/>
            <ac:spMk id="38" creationId="{B91458C0-5473-4900-9061-039C1DF1EFE5}"/>
          </ac:spMkLst>
        </pc:spChg>
        <pc:spChg chg="mod">
          <ac:chgData name="Bob Ward" userId="6da7c2dd-8e2e-469f-a216-c384312e2a2d" providerId="ADAL" clId="{F1A0925D-F946-433F-8890-97A14CBA3698}" dt="2021-11-09T15:16:52.197" v="1224" actId="1076"/>
          <ac:spMkLst>
            <pc:docMk/>
            <pc:sldMk cId="2021151884" sldId="2147470258"/>
            <ac:spMk id="39" creationId="{4942A91B-8FA7-49DE-B726-0B4CA710B358}"/>
          </ac:spMkLst>
        </pc:spChg>
        <pc:spChg chg="mod">
          <ac:chgData name="Bob Ward" userId="6da7c2dd-8e2e-469f-a216-c384312e2a2d" providerId="ADAL" clId="{F1A0925D-F946-433F-8890-97A14CBA3698}" dt="2021-11-09T15:16:52.197" v="1224" actId="1076"/>
          <ac:spMkLst>
            <pc:docMk/>
            <pc:sldMk cId="2021151884" sldId="2147470258"/>
            <ac:spMk id="40" creationId="{E9AA3BAF-BC3A-4F19-8B3F-8E3561AFB1D2}"/>
          </ac:spMkLst>
        </pc:spChg>
        <pc:spChg chg="mod">
          <ac:chgData name="Bob Ward" userId="6da7c2dd-8e2e-469f-a216-c384312e2a2d" providerId="ADAL" clId="{F1A0925D-F946-433F-8890-97A14CBA3698}" dt="2021-11-09T15:16:52.197" v="1224" actId="1076"/>
          <ac:spMkLst>
            <pc:docMk/>
            <pc:sldMk cId="2021151884" sldId="2147470258"/>
            <ac:spMk id="41" creationId="{9ED920B0-3C86-4401-A05C-AE2B416A48C6}"/>
          </ac:spMkLst>
        </pc:spChg>
        <pc:spChg chg="mod">
          <ac:chgData name="Bob Ward" userId="6da7c2dd-8e2e-469f-a216-c384312e2a2d" providerId="ADAL" clId="{F1A0925D-F946-433F-8890-97A14CBA3698}" dt="2021-11-09T15:16:52.197" v="1224" actId="1076"/>
          <ac:spMkLst>
            <pc:docMk/>
            <pc:sldMk cId="2021151884" sldId="2147470258"/>
            <ac:spMk id="42" creationId="{4D928F3F-2EAB-45AF-B9E2-66C906E57F09}"/>
          </ac:spMkLst>
        </pc:spChg>
        <pc:spChg chg="mod">
          <ac:chgData name="Bob Ward" userId="6da7c2dd-8e2e-469f-a216-c384312e2a2d" providerId="ADAL" clId="{F1A0925D-F946-433F-8890-97A14CBA3698}" dt="2021-11-09T15:16:52.197" v="1224" actId="1076"/>
          <ac:spMkLst>
            <pc:docMk/>
            <pc:sldMk cId="2021151884" sldId="2147470258"/>
            <ac:spMk id="43" creationId="{71F6A3FB-77D7-4461-AA65-AFCB99F1A88B}"/>
          </ac:spMkLst>
        </pc:spChg>
        <pc:spChg chg="mod">
          <ac:chgData name="Bob Ward" userId="6da7c2dd-8e2e-469f-a216-c384312e2a2d" providerId="ADAL" clId="{F1A0925D-F946-433F-8890-97A14CBA3698}" dt="2021-11-09T15:16:52.197" v="1224" actId="1076"/>
          <ac:spMkLst>
            <pc:docMk/>
            <pc:sldMk cId="2021151884" sldId="2147470258"/>
            <ac:spMk id="44" creationId="{30FC88D0-81E3-4E1A-95FB-573B25A1BBD1}"/>
          </ac:spMkLst>
        </pc:spChg>
        <pc:spChg chg="mod">
          <ac:chgData name="Bob Ward" userId="6da7c2dd-8e2e-469f-a216-c384312e2a2d" providerId="ADAL" clId="{F1A0925D-F946-433F-8890-97A14CBA3698}" dt="2021-11-09T15:16:52.197" v="1224" actId="1076"/>
          <ac:spMkLst>
            <pc:docMk/>
            <pc:sldMk cId="2021151884" sldId="2147470258"/>
            <ac:spMk id="45" creationId="{FE9DE3C9-AD73-475C-A87D-E71305EA31DE}"/>
          </ac:spMkLst>
        </pc:spChg>
        <pc:spChg chg="mod">
          <ac:chgData name="Bob Ward" userId="6da7c2dd-8e2e-469f-a216-c384312e2a2d" providerId="ADAL" clId="{F1A0925D-F946-433F-8890-97A14CBA3698}" dt="2021-11-09T15:16:52.197" v="1224" actId="1076"/>
          <ac:spMkLst>
            <pc:docMk/>
            <pc:sldMk cId="2021151884" sldId="2147470258"/>
            <ac:spMk id="56" creationId="{0E6614B3-D4DF-4AAC-9968-5A5DC7C07C84}"/>
          </ac:spMkLst>
        </pc:spChg>
        <pc:spChg chg="mod">
          <ac:chgData name="Bob Ward" userId="6da7c2dd-8e2e-469f-a216-c384312e2a2d" providerId="ADAL" clId="{F1A0925D-F946-433F-8890-97A14CBA3698}" dt="2021-11-09T15:16:52.197" v="1224" actId="1076"/>
          <ac:spMkLst>
            <pc:docMk/>
            <pc:sldMk cId="2021151884" sldId="2147470258"/>
            <ac:spMk id="57" creationId="{E2427AD6-42EE-4925-A64C-FF9651D5788B}"/>
          </ac:spMkLst>
        </pc:spChg>
        <pc:spChg chg="mod">
          <ac:chgData name="Bob Ward" userId="6da7c2dd-8e2e-469f-a216-c384312e2a2d" providerId="ADAL" clId="{F1A0925D-F946-433F-8890-97A14CBA3698}" dt="2021-11-09T15:16:52.197" v="1224" actId="1076"/>
          <ac:spMkLst>
            <pc:docMk/>
            <pc:sldMk cId="2021151884" sldId="2147470258"/>
            <ac:spMk id="58" creationId="{50043D07-954D-48CB-AB07-BD93955B95F3}"/>
          </ac:spMkLst>
        </pc:spChg>
        <pc:spChg chg="mod">
          <ac:chgData name="Bob Ward" userId="6da7c2dd-8e2e-469f-a216-c384312e2a2d" providerId="ADAL" clId="{F1A0925D-F946-433F-8890-97A14CBA3698}" dt="2021-11-09T15:16:52.197" v="1224" actId="1076"/>
          <ac:spMkLst>
            <pc:docMk/>
            <pc:sldMk cId="2021151884" sldId="2147470258"/>
            <ac:spMk id="59" creationId="{503FD2A3-E67E-4910-B784-556DAE675DAF}"/>
          </ac:spMkLst>
        </pc:spChg>
        <pc:spChg chg="mod">
          <ac:chgData name="Bob Ward" userId="6da7c2dd-8e2e-469f-a216-c384312e2a2d" providerId="ADAL" clId="{F1A0925D-F946-433F-8890-97A14CBA3698}" dt="2021-11-09T15:16:52.197" v="1224" actId="1076"/>
          <ac:spMkLst>
            <pc:docMk/>
            <pc:sldMk cId="2021151884" sldId="2147470258"/>
            <ac:spMk id="60" creationId="{EB082303-DFBD-4CE4-8F28-934B20D0AE12}"/>
          </ac:spMkLst>
        </pc:spChg>
        <pc:spChg chg="mod">
          <ac:chgData name="Bob Ward" userId="6da7c2dd-8e2e-469f-a216-c384312e2a2d" providerId="ADAL" clId="{F1A0925D-F946-433F-8890-97A14CBA3698}" dt="2021-11-09T15:16:52.197" v="1224" actId="1076"/>
          <ac:spMkLst>
            <pc:docMk/>
            <pc:sldMk cId="2021151884" sldId="2147470258"/>
            <ac:spMk id="61" creationId="{E6A7F294-C59B-46DF-AC9E-F06C67FC940A}"/>
          </ac:spMkLst>
        </pc:spChg>
        <pc:spChg chg="mod">
          <ac:chgData name="Bob Ward" userId="6da7c2dd-8e2e-469f-a216-c384312e2a2d" providerId="ADAL" clId="{F1A0925D-F946-433F-8890-97A14CBA3698}" dt="2021-11-09T15:16:52.197" v="1224" actId="1076"/>
          <ac:spMkLst>
            <pc:docMk/>
            <pc:sldMk cId="2021151884" sldId="2147470258"/>
            <ac:spMk id="62" creationId="{B03AD6CD-92B3-4BE6-B2A3-C81183C1C131}"/>
          </ac:spMkLst>
        </pc:spChg>
        <pc:spChg chg="mod">
          <ac:chgData name="Bob Ward" userId="6da7c2dd-8e2e-469f-a216-c384312e2a2d" providerId="ADAL" clId="{F1A0925D-F946-433F-8890-97A14CBA3698}" dt="2021-11-09T15:16:52.197" v="1224" actId="1076"/>
          <ac:spMkLst>
            <pc:docMk/>
            <pc:sldMk cId="2021151884" sldId="2147470258"/>
            <ac:spMk id="63" creationId="{90FB9E22-B230-4B5C-BC1D-82B36B3E4DFC}"/>
          </ac:spMkLst>
        </pc:spChg>
        <pc:spChg chg="mod">
          <ac:chgData name="Bob Ward" userId="6da7c2dd-8e2e-469f-a216-c384312e2a2d" providerId="ADAL" clId="{F1A0925D-F946-433F-8890-97A14CBA3698}" dt="2021-11-09T15:16:52.197" v="1224" actId="1076"/>
          <ac:spMkLst>
            <pc:docMk/>
            <pc:sldMk cId="2021151884" sldId="2147470258"/>
            <ac:spMk id="64" creationId="{A913AC2D-AAD7-457B-B334-33D736316311}"/>
          </ac:spMkLst>
        </pc:spChg>
        <pc:spChg chg="mod">
          <ac:chgData name="Bob Ward" userId="6da7c2dd-8e2e-469f-a216-c384312e2a2d" providerId="ADAL" clId="{F1A0925D-F946-433F-8890-97A14CBA3698}" dt="2021-11-09T15:16:52.197" v="1224" actId="1076"/>
          <ac:spMkLst>
            <pc:docMk/>
            <pc:sldMk cId="2021151884" sldId="2147470258"/>
            <ac:spMk id="65" creationId="{64747BD7-31FB-497F-BD3F-119E8D12194F}"/>
          </ac:spMkLst>
        </pc:spChg>
        <pc:spChg chg="mod">
          <ac:chgData name="Bob Ward" userId="6da7c2dd-8e2e-469f-a216-c384312e2a2d" providerId="ADAL" clId="{F1A0925D-F946-433F-8890-97A14CBA3698}" dt="2021-11-09T15:16:52.197" v="1224" actId="1076"/>
          <ac:spMkLst>
            <pc:docMk/>
            <pc:sldMk cId="2021151884" sldId="2147470258"/>
            <ac:spMk id="66" creationId="{72B956E1-75AC-49EA-99BE-BFA5A09837FC}"/>
          </ac:spMkLst>
        </pc:spChg>
        <pc:spChg chg="mod">
          <ac:chgData name="Bob Ward" userId="6da7c2dd-8e2e-469f-a216-c384312e2a2d" providerId="ADAL" clId="{F1A0925D-F946-433F-8890-97A14CBA3698}" dt="2021-11-09T15:16:52.197" v="1224" actId="1076"/>
          <ac:spMkLst>
            <pc:docMk/>
            <pc:sldMk cId="2021151884" sldId="2147470258"/>
            <ac:spMk id="67" creationId="{9E254204-4928-46BD-979A-4F742C892500}"/>
          </ac:spMkLst>
        </pc:spChg>
        <pc:spChg chg="del">
          <ac:chgData name="Bob Ward" userId="6da7c2dd-8e2e-469f-a216-c384312e2a2d" providerId="ADAL" clId="{F1A0925D-F946-433F-8890-97A14CBA3698}" dt="2021-11-09T15:16:40.928" v="1222" actId="478"/>
          <ac:spMkLst>
            <pc:docMk/>
            <pc:sldMk cId="2021151884" sldId="2147470258"/>
            <ac:spMk id="68" creationId="{A2259B03-E9B8-4AA0-B11A-C4B9B7F2F940}"/>
          </ac:spMkLst>
        </pc:spChg>
        <pc:spChg chg="mod">
          <ac:chgData name="Bob Ward" userId="6da7c2dd-8e2e-469f-a216-c384312e2a2d" providerId="ADAL" clId="{F1A0925D-F946-433F-8890-97A14CBA3698}" dt="2021-11-09T15:16:52.197" v="1224" actId="1076"/>
          <ac:spMkLst>
            <pc:docMk/>
            <pc:sldMk cId="2021151884" sldId="2147470258"/>
            <ac:spMk id="69" creationId="{B043E7CA-4DAB-446E-B189-5D522119BC6E}"/>
          </ac:spMkLst>
        </pc:spChg>
        <pc:spChg chg="mod">
          <ac:chgData name="Bob Ward" userId="6da7c2dd-8e2e-469f-a216-c384312e2a2d" providerId="ADAL" clId="{F1A0925D-F946-433F-8890-97A14CBA3698}" dt="2021-11-09T15:16:52.197" v="1224" actId="1076"/>
          <ac:spMkLst>
            <pc:docMk/>
            <pc:sldMk cId="2021151884" sldId="2147470258"/>
            <ac:spMk id="87" creationId="{9BAD1197-DA6F-4795-8F6A-341622EA04A9}"/>
          </ac:spMkLst>
        </pc:spChg>
        <pc:spChg chg="mod">
          <ac:chgData name="Bob Ward" userId="6da7c2dd-8e2e-469f-a216-c384312e2a2d" providerId="ADAL" clId="{F1A0925D-F946-433F-8890-97A14CBA3698}" dt="2021-11-09T15:16:52.197" v="1224" actId="1076"/>
          <ac:spMkLst>
            <pc:docMk/>
            <pc:sldMk cId="2021151884" sldId="2147470258"/>
            <ac:spMk id="89" creationId="{843CA0CE-DD15-48A0-AD4F-E961E4D06EE0}"/>
          </ac:spMkLst>
        </pc:spChg>
        <pc:spChg chg="mod">
          <ac:chgData name="Bob Ward" userId="6da7c2dd-8e2e-469f-a216-c384312e2a2d" providerId="ADAL" clId="{F1A0925D-F946-433F-8890-97A14CBA3698}" dt="2021-11-09T15:16:52.197" v="1224" actId="1076"/>
          <ac:spMkLst>
            <pc:docMk/>
            <pc:sldMk cId="2021151884" sldId="2147470258"/>
            <ac:spMk id="90" creationId="{E2590039-B621-4B28-B321-60C50C48DDDE}"/>
          </ac:spMkLst>
        </pc:spChg>
        <pc:spChg chg="mod">
          <ac:chgData name="Bob Ward" userId="6da7c2dd-8e2e-469f-a216-c384312e2a2d" providerId="ADAL" clId="{F1A0925D-F946-433F-8890-97A14CBA3698}" dt="2021-11-09T15:16:52.197" v="1224" actId="1076"/>
          <ac:spMkLst>
            <pc:docMk/>
            <pc:sldMk cId="2021151884" sldId="2147470258"/>
            <ac:spMk id="91" creationId="{E560C41F-A086-471E-9608-362B457500DF}"/>
          </ac:spMkLst>
        </pc:spChg>
        <pc:spChg chg="mod">
          <ac:chgData name="Bob Ward" userId="6da7c2dd-8e2e-469f-a216-c384312e2a2d" providerId="ADAL" clId="{F1A0925D-F946-433F-8890-97A14CBA3698}" dt="2021-11-09T15:16:52.197" v="1224" actId="1076"/>
          <ac:spMkLst>
            <pc:docMk/>
            <pc:sldMk cId="2021151884" sldId="2147470258"/>
            <ac:spMk id="107" creationId="{86004630-F74D-40A5-8E3A-EE04B55C91F9}"/>
          </ac:spMkLst>
        </pc:spChg>
        <pc:grpChg chg="mod">
          <ac:chgData name="Bob Ward" userId="6da7c2dd-8e2e-469f-a216-c384312e2a2d" providerId="ADAL" clId="{F1A0925D-F946-433F-8890-97A14CBA3698}" dt="2021-11-09T15:16:52.197" v="1224" actId="1076"/>
          <ac:grpSpMkLst>
            <pc:docMk/>
            <pc:sldMk cId="2021151884" sldId="2147470258"/>
            <ac:grpSpMk id="30" creationId="{82C826B2-B83C-45DC-A196-39935FC9A584}"/>
          </ac:grpSpMkLst>
        </pc:grpChg>
        <pc:grpChg chg="mod">
          <ac:chgData name="Bob Ward" userId="6da7c2dd-8e2e-469f-a216-c384312e2a2d" providerId="ADAL" clId="{F1A0925D-F946-433F-8890-97A14CBA3698}" dt="2021-11-09T15:16:52.197" v="1224" actId="1076"/>
          <ac:grpSpMkLst>
            <pc:docMk/>
            <pc:sldMk cId="2021151884" sldId="2147470258"/>
            <ac:grpSpMk id="32" creationId="{C0A9246C-39AC-49DF-8856-E9B50556F997}"/>
          </ac:grpSpMkLst>
        </pc:grpChg>
        <pc:grpChg chg="mod">
          <ac:chgData name="Bob Ward" userId="6da7c2dd-8e2e-469f-a216-c384312e2a2d" providerId="ADAL" clId="{F1A0925D-F946-433F-8890-97A14CBA3698}" dt="2021-11-09T15:16:52.197" v="1224" actId="1076"/>
          <ac:grpSpMkLst>
            <pc:docMk/>
            <pc:sldMk cId="2021151884" sldId="2147470258"/>
            <ac:grpSpMk id="47" creationId="{B1D17DE9-58B6-4DD3-97A6-F5151EC9B44B}"/>
          </ac:grpSpMkLst>
        </pc:grpChg>
        <pc:grpChg chg="mod">
          <ac:chgData name="Bob Ward" userId="6da7c2dd-8e2e-469f-a216-c384312e2a2d" providerId="ADAL" clId="{F1A0925D-F946-433F-8890-97A14CBA3698}" dt="2021-11-09T15:16:52.197" v="1224" actId="1076"/>
          <ac:grpSpMkLst>
            <pc:docMk/>
            <pc:sldMk cId="2021151884" sldId="2147470258"/>
            <ac:grpSpMk id="88" creationId="{30000D3D-7A63-4F7A-8677-00CF5ECFC049}"/>
          </ac:grpSpMkLst>
        </pc:grpChg>
        <pc:grpChg chg="mod">
          <ac:chgData name="Bob Ward" userId="6da7c2dd-8e2e-469f-a216-c384312e2a2d" providerId="ADAL" clId="{F1A0925D-F946-433F-8890-97A14CBA3698}" dt="2021-11-09T15:16:52.197" v="1224" actId="1076"/>
          <ac:grpSpMkLst>
            <pc:docMk/>
            <pc:sldMk cId="2021151884" sldId="2147470258"/>
            <ac:grpSpMk id="112" creationId="{1BADDF20-3A37-482C-A48B-D654F802F732}"/>
          </ac:grpSpMkLst>
        </pc:grpChg>
        <pc:cxnChg chg="mod">
          <ac:chgData name="Bob Ward" userId="6da7c2dd-8e2e-469f-a216-c384312e2a2d" providerId="ADAL" clId="{F1A0925D-F946-433F-8890-97A14CBA3698}" dt="2021-11-09T15:16:52.197" v="1224" actId="1076"/>
          <ac:cxnSpMkLst>
            <pc:docMk/>
            <pc:sldMk cId="2021151884" sldId="2147470258"/>
            <ac:cxnSpMk id="29" creationId="{4AA2AA16-DFDF-4F0F-AC4A-645EF449C0B2}"/>
          </ac:cxnSpMkLst>
        </pc:cxnChg>
        <pc:cxnChg chg="mod">
          <ac:chgData name="Bob Ward" userId="6da7c2dd-8e2e-469f-a216-c384312e2a2d" providerId="ADAL" clId="{F1A0925D-F946-433F-8890-97A14CBA3698}" dt="2021-11-09T15:16:52.197" v="1224" actId="1076"/>
          <ac:cxnSpMkLst>
            <pc:docMk/>
            <pc:sldMk cId="2021151884" sldId="2147470258"/>
            <ac:cxnSpMk id="46" creationId="{D8F9D289-EE3F-4F39-B451-4BBF28BD3677}"/>
          </ac:cxnSpMkLst>
        </pc:cxnChg>
        <pc:cxnChg chg="mod">
          <ac:chgData name="Bob Ward" userId="6da7c2dd-8e2e-469f-a216-c384312e2a2d" providerId="ADAL" clId="{F1A0925D-F946-433F-8890-97A14CBA3698}" dt="2021-11-09T15:16:52.197" v="1224" actId="1076"/>
          <ac:cxnSpMkLst>
            <pc:docMk/>
            <pc:sldMk cId="2021151884" sldId="2147470258"/>
            <ac:cxnSpMk id="48" creationId="{10518AF4-4A85-4518-AC4D-F5F0C231680E}"/>
          </ac:cxnSpMkLst>
        </pc:cxnChg>
        <pc:cxnChg chg="mod">
          <ac:chgData name="Bob Ward" userId="6da7c2dd-8e2e-469f-a216-c384312e2a2d" providerId="ADAL" clId="{F1A0925D-F946-433F-8890-97A14CBA3698}" dt="2021-11-09T15:16:52.197" v="1224" actId="1076"/>
          <ac:cxnSpMkLst>
            <pc:docMk/>
            <pc:sldMk cId="2021151884" sldId="2147470258"/>
            <ac:cxnSpMk id="49" creationId="{0E711BE8-0B57-40EC-BCB6-4B0870FB3075}"/>
          </ac:cxnSpMkLst>
        </pc:cxnChg>
        <pc:cxnChg chg="mod">
          <ac:chgData name="Bob Ward" userId="6da7c2dd-8e2e-469f-a216-c384312e2a2d" providerId="ADAL" clId="{F1A0925D-F946-433F-8890-97A14CBA3698}" dt="2021-11-09T15:16:52.197" v="1224" actId="1076"/>
          <ac:cxnSpMkLst>
            <pc:docMk/>
            <pc:sldMk cId="2021151884" sldId="2147470258"/>
            <ac:cxnSpMk id="50" creationId="{3579A923-C380-4A39-86AC-EAB9A46BD0F3}"/>
          </ac:cxnSpMkLst>
        </pc:cxnChg>
        <pc:cxnChg chg="mod">
          <ac:chgData name="Bob Ward" userId="6da7c2dd-8e2e-469f-a216-c384312e2a2d" providerId="ADAL" clId="{F1A0925D-F946-433F-8890-97A14CBA3698}" dt="2021-11-09T15:16:52.197" v="1224" actId="1076"/>
          <ac:cxnSpMkLst>
            <pc:docMk/>
            <pc:sldMk cId="2021151884" sldId="2147470258"/>
            <ac:cxnSpMk id="51" creationId="{519B7A21-75E8-4894-955C-D6B37EF64956}"/>
          </ac:cxnSpMkLst>
        </pc:cxnChg>
        <pc:cxnChg chg="mod">
          <ac:chgData name="Bob Ward" userId="6da7c2dd-8e2e-469f-a216-c384312e2a2d" providerId="ADAL" clId="{F1A0925D-F946-433F-8890-97A14CBA3698}" dt="2021-11-09T15:16:52.197" v="1224" actId="1076"/>
          <ac:cxnSpMkLst>
            <pc:docMk/>
            <pc:sldMk cId="2021151884" sldId="2147470258"/>
            <ac:cxnSpMk id="52" creationId="{E075064B-8976-49B9-8248-29B1A3610925}"/>
          </ac:cxnSpMkLst>
        </pc:cxnChg>
        <pc:cxnChg chg="mod">
          <ac:chgData name="Bob Ward" userId="6da7c2dd-8e2e-469f-a216-c384312e2a2d" providerId="ADAL" clId="{F1A0925D-F946-433F-8890-97A14CBA3698}" dt="2021-11-09T15:16:52.197" v="1224" actId="1076"/>
          <ac:cxnSpMkLst>
            <pc:docMk/>
            <pc:sldMk cId="2021151884" sldId="2147470258"/>
            <ac:cxnSpMk id="53" creationId="{C12F38BE-0990-4AE8-A5C6-2DF177168CE9}"/>
          </ac:cxnSpMkLst>
        </pc:cxnChg>
        <pc:cxnChg chg="mod">
          <ac:chgData name="Bob Ward" userId="6da7c2dd-8e2e-469f-a216-c384312e2a2d" providerId="ADAL" clId="{F1A0925D-F946-433F-8890-97A14CBA3698}" dt="2021-11-09T15:16:52.197" v="1224" actId="1076"/>
          <ac:cxnSpMkLst>
            <pc:docMk/>
            <pc:sldMk cId="2021151884" sldId="2147470258"/>
            <ac:cxnSpMk id="54" creationId="{5A130CE1-B4F7-437C-A5C1-3D065B061D11}"/>
          </ac:cxnSpMkLst>
        </pc:cxnChg>
        <pc:cxnChg chg="mod">
          <ac:chgData name="Bob Ward" userId="6da7c2dd-8e2e-469f-a216-c384312e2a2d" providerId="ADAL" clId="{F1A0925D-F946-433F-8890-97A14CBA3698}" dt="2021-11-09T15:16:52.197" v="1224" actId="1076"/>
          <ac:cxnSpMkLst>
            <pc:docMk/>
            <pc:sldMk cId="2021151884" sldId="2147470258"/>
            <ac:cxnSpMk id="55" creationId="{5FCBC269-65AA-4AAD-9430-3E019A2F0055}"/>
          </ac:cxnSpMkLst>
        </pc:cxnChg>
        <pc:cxnChg chg="mod">
          <ac:chgData name="Bob Ward" userId="6da7c2dd-8e2e-469f-a216-c384312e2a2d" providerId="ADAL" clId="{F1A0925D-F946-433F-8890-97A14CBA3698}" dt="2021-11-09T15:16:52.197" v="1224" actId="1076"/>
          <ac:cxnSpMkLst>
            <pc:docMk/>
            <pc:sldMk cId="2021151884" sldId="2147470258"/>
            <ac:cxnSpMk id="94" creationId="{020F929F-29D1-4E67-BCE2-5E34266068B7}"/>
          </ac:cxnSpMkLst>
        </pc:cxnChg>
        <pc:cxnChg chg="mod">
          <ac:chgData name="Bob Ward" userId="6da7c2dd-8e2e-469f-a216-c384312e2a2d" providerId="ADAL" clId="{F1A0925D-F946-433F-8890-97A14CBA3698}" dt="2021-11-09T15:16:52.197" v="1224" actId="1076"/>
          <ac:cxnSpMkLst>
            <pc:docMk/>
            <pc:sldMk cId="2021151884" sldId="2147470258"/>
            <ac:cxnSpMk id="95" creationId="{45090B7C-AF2C-4CC5-AE82-ADF38F8EDFEB}"/>
          </ac:cxnSpMkLst>
        </pc:cxnChg>
        <pc:cxnChg chg="mod">
          <ac:chgData name="Bob Ward" userId="6da7c2dd-8e2e-469f-a216-c384312e2a2d" providerId="ADAL" clId="{F1A0925D-F946-433F-8890-97A14CBA3698}" dt="2021-11-09T15:16:52.197" v="1224" actId="1076"/>
          <ac:cxnSpMkLst>
            <pc:docMk/>
            <pc:sldMk cId="2021151884" sldId="2147470258"/>
            <ac:cxnSpMk id="96" creationId="{A0E4393E-9C6C-4763-8D01-F37F29764E23}"/>
          </ac:cxnSpMkLst>
        </pc:cxnChg>
        <pc:cxnChg chg="mod">
          <ac:chgData name="Bob Ward" userId="6da7c2dd-8e2e-469f-a216-c384312e2a2d" providerId="ADAL" clId="{F1A0925D-F946-433F-8890-97A14CBA3698}" dt="2021-11-09T15:16:52.197" v="1224" actId="1076"/>
          <ac:cxnSpMkLst>
            <pc:docMk/>
            <pc:sldMk cId="2021151884" sldId="2147470258"/>
            <ac:cxnSpMk id="99" creationId="{8BE9A66C-CE0E-40E0-B08E-E285E35223D9}"/>
          </ac:cxnSpMkLst>
        </pc:cxnChg>
        <pc:cxnChg chg="mod">
          <ac:chgData name="Bob Ward" userId="6da7c2dd-8e2e-469f-a216-c384312e2a2d" providerId="ADAL" clId="{F1A0925D-F946-433F-8890-97A14CBA3698}" dt="2021-11-09T15:16:52.197" v="1224" actId="1076"/>
          <ac:cxnSpMkLst>
            <pc:docMk/>
            <pc:sldMk cId="2021151884" sldId="2147470258"/>
            <ac:cxnSpMk id="100" creationId="{09004F0B-9275-48F4-A5D0-1DE42100C95F}"/>
          </ac:cxnSpMkLst>
        </pc:cxnChg>
      </pc:sldChg>
      <pc:sldChg chg="addSp modSp mod modAnim">
        <pc:chgData name="Bob Ward" userId="6da7c2dd-8e2e-469f-a216-c384312e2a2d" providerId="ADAL" clId="{F1A0925D-F946-433F-8890-97A14CBA3698}" dt="2021-11-09T18:21:41.830" v="1933"/>
        <pc:sldMkLst>
          <pc:docMk/>
          <pc:sldMk cId="770612107" sldId="2147470267"/>
        </pc:sldMkLst>
        <pc:spChg chg="add mod">
          <ac:chgData name="Bob Ward" userId="6da7c2dd-8e2e-469f-a216-c384312e2a2d" providerId="ADAL" clId="{F1A0925D-F946-433F-8890-97A14CBA3698}" dt="2021-11-09T15:16:12.497" v="1219" actId="1076"/>
          <ac:spMkLst>
            <pc:docMk/>
            <pc:sldMk cId="770612107" sldId="2147470267"/>
            <ac:spMk id="2" creationId="{4EB0DD5C-2B5C-4533-9555-9CAA3E1A65D2}"/>
          </ac:spMkLst>
        </pc:spChg>
        <pc:spChg chg="mod">
          <ac:chgData name="Bob Ward" userId="6da7c2dd-8e2e-469f-a216-c384312e2a2d" providerId="ADAL" clId="{F1A0925D-F946-433F-8890-97A14CBA3698}" dt="2021-11-09T15:16:19.119" v="1221" actId="1076"/>
          <ac:spMkLst>
            <pc:docMk/>
            <pc:sldMk cId="770612107" sldId="2147470267"/>
            <ac:spMk id="64" creationId="{5D808641-3092-4EAD-A0F5-52578B833151}"/>
          </ac:spMkLst>
        </pc:spChg>
      </pc:sldChg>
      <pc:sldChg chg="addSp modSp mod modAnim">
        <pc:chgData name="Bob Ward" userId="6da7c2dd-8e2e-469f-a216-c384312e2a2d" providerId="ADAL" clId="{F1A0925D-F946-433F-8890-97A14CBA3698}" dt="2021-11-09T18:37:36.199" v="2106"/>
        <pc:sldMkLst>
          <pc:docMk/>
          <pc:sldMk cId="4273912687" sldId="2147470268"/>
        </pc:sldMkLst>
        <pc:spChg chg="add mod">
          <ac:chgData name="Bob Ward" userId="6da7c2dd-8e2e-469f-a216-c384312e2a2d" providerId="ADAL" clId="{F1A0925D-F946-433F-8890-97A14CBA3698}" dt="2021-11-09T18:29:55.825" v="2096" actId="20577"/>
          <ac:spMkLst>
            <pc:docMk/>
            <pc:sldMk cId="4273912687" sldId="2147470268"/>
            <ac:spMk id="6" creationId="{E8A573F1-F53C-4E51-BFE6-4AAD8D0E917B}"/>
          </ac:spMkLst>
        </pc:spChg>
        <pc:spChg chg="mod">
          <ac:chgData name="Bob Ward" userId="6da7c2dd-8e2e-469f-a216-c384312e2a2d" providerId="ADAL" clId="{F1A0925D-F946-433F-8890-97A14CBA3698}" dt="2021-11-09T18:27:02.004" v="2022" actId="1076"/>
          <ac:spMkLst>
            <pc:docMk/>
            <pc:sldMk cId="4273912687" sldId="2147470268"/>
            <ac:spMk id="220" creationId="{D62DA5F5-14B3-451B-AA6A-DF6BC027DC94}"/>
          </ac:spMkLst>
        </pc:spChg>
        <pc:spChg chg="mod">
          <ac:chgData name="Bob Ward" userId="6da7c2dd-8e2e-469f-a216-c384312e2a2d" providerId="ADAL" clId="{F1A0925D-F946-433F-8890-97A14CBA3698}" dt="2021-11-09T18:26:27.129" v="1949" actId="20577"/>
          <ac:spMkLst>
            <pc:docMk/>
            <pc:sldMk cId="4273912687" sldId="2147470268"/>
            <ac:spMk id="438" creationId="{8564165C-899F-480F-86D1-234A84F71F7E}"/>
          </ac:spMkLst>
        </pc:spChg>
      </pc:sldChg>
      <pc:sldChg chg="addSp modSp mod ord modAnim">
        <pc:chgData name="Bob Ward" userId="6da7c2dd-8e2e-469f-a216-c384312e2a2d" providerId="ADAL" clId="{F1A0925D-F946-433F-8890-97A14CBA3698}" dt="2021-11-09T21:29:49.763" v="3806" actId="21"/>
        <pc:sldMkLst>
          <pc:docMk/>
          <pc:sldMk cId="1347014641" sldId="2147470375"/>
        </pc:sldMkLst>
        <pc:spChg chg="add mod">
          <ac:chgData name="Bob Ward" userId="6da7c2dd-8e2e-469f-a216-c384312e2a2d" providerId="ADAL" clId="{F1A0925D-F946-433F-8890-97A14CBA3698}" dt="2021-11-09T15:15:27.893" v="1106" actId="1076"/>
          <ac:spMkLst>
            <pc:docMk/>
            <pc:sldMk cId="1347014641" sldId="2147470375"/>
            <ac:spMk id="2" creationId="{34A1926B-6D32-40DF-A9B0-A65F4A9A9AFE}"/>
          </ac:spMkLst>
        </pc:spChg>
        <pc:spChg chg="mod">
          <ac:chgData name="Bob Ward" userId="6da7c2dd-8e2e-469f-a216-c384312e2a2d" providerId="ADAL" clId="{F1A0925D-F946-433F-8890-97A14CBA3698}" dt="2021-11-09T15:15:34.112" v="1108" actId="1076"/>
          <ac:spMkLst>
            <pc:docMk/>
            <pc:sldMk cId="1347014641" sldId="2147470375"/>
            <ac:spMk id="55" creationId="{9FD9BF3C-90D4-45D9-8F5C-94771ED11B24}"/>
          </ac:spMkLst>
        </pc:spChg>
        <pc:spChg chg="mod">
          <ac:chgData name="Bob Ward" userId="6da7c2dd-8e2e-469f-a216-c384312e2a2d" providerId="ADAL" clId="{F1A0925D-F946-433F-8890-97A14CBA3698}" dt="2021-11-09T21:29:49.763" v="3806" actId="21"/>
          <ac:spMkLst>
            <pc:docMk/>
            <pc:sldMk cId="1347014641" sldId="2147470375"/>
            <ac:spMk id="90" creationId="{804FDFB8-CD19-4431-9948-DB3CBB4D945A}"/>
          </ac:spMkLst>
        </pc:spChg>
        <pc:spChg chg="mod">
          <ac:chgData name="Bob Ward" userId="6da7c2dd-8e2e-469f-a216-c384312e2a2d" providerId="ADAL" clId="{F1A0925D-F946-433F-8890-97A14CBA3698}" dt="2021-11-09T15:15:14.404" v="1103" actId="1076"/>
          <ac:spMkLst>
            <pc:docMk/>
            <pc:sldMk cId="1347014641" sldId="2147470375"/>
            <ac:spMk id="128" creationId="{559971CC-BC56-492F-8FB1-BE0E0EA39BB8}"/>
          </ac:spMkLst>
        </pc:spChg>
        <pc:spChg chg="mod">
          <ac:chgData name="Bob Ward" userId="6da7c2dd-8e2e-469f-a216-c384312e2a2d" providerId="ADAL" clId="{F1A0925D-F946-433F-8890-97A14CBA3698}" dt="2021-11-09T15:15:14.404" v="1103" actId="1076"/>
          <ac:spMkLst>
            <pc:docMk/>
            <pc:sldMk cId="1347014641" sldId="2147470375"/>
            <ac:spMk id="129" creationId="{6E80B12B-B3DA-4109-9EAE-C45F1E545E0F}"/>
          </ac:spMkLst>
        </pc:spChg>
        <pc:spChg chg="mod">
          <ac:chgData name="Bob Ward" userId="6da7c2dd-8e2e-469f-a216-c384312e2a2d" providerId="ADAL" clId="{F1A0925D-F946-433F-8890-97A14CBA3698}" dt="2021-11-09T15:15:14.404" v="1103" actId="1076"/>
          <ac:spMkLst>
            <pc:docMk/>
            <pc:sldMk cId="1347014641" sldId="2147470375"/>
            <ac:spMk id="130" creationId="{0745AD0E-BA04-4D47-9116-4AF2CAD0EF09}"/>
          </ac:spMkLst>
        </pc:spChg>
        <pc:spChg chg="mod">
          <ac:chgData name="Bob Ward" userId="6da7c2dd-8e2e-469f-a216-c384312e2a2d" providerId="ADAL" clId="{F1A0925D-F946-433F-8890-97A14CBA3698}" dt="2021-11-09T15:15:14.404" v="1103" actId="1076"/>
          <ac:spMkLst>
            <pc:docMk/>
            <pc:sldMk cId="1347014641" sldId="2147470375"/>
            <ac:spMk id="132" creationId="{B2AD59C5-77C7-4492-AC1A-2620A7045A56}"/>
          </ac:spMkLst>
        </pc:spChg>
        <pc:spChg chg="mod">
          <ac:chgData name="Bob Ward" userId="6da7c2dd-8e2e-469f-a216-c384312e2a2d" providerId="ADAL" clId="{F1A0925D-F946-433F-8890-97A14CBA3698}" dt="2021-11-09T15:15:14.404" v="1103" actId="1076"/>
          <ac:spMkLst>
            <pc:docMk/>
            <pc:sldMk cId="1347014641" sldId="2147470375"/>
            <ac:spMk id="133" creationId="{7B9AA5F9-6A36-4CF8-AACF-3EFB998C4AC0}"/>
          </ac:spMkLst>
        </pc:spChg>
        <pc:spChg chg="mod">
          <ac:chgData name="Bob Ward" userId="6da7c2dd-8e2e-469f-a216-c384312e2a2d" providerId="ADAL" clId="{F1A0925D-F946-433F-8890-97A14CBA3698}" dt="2021-11-09T15:15:14.404" v="1103" actId="1076"/>
          <ac:spMkLst>
            <pc:docMk/>
            <pc:sldMk cId="1347014641" sldId="2147470375"/>
            <ac:spMk id="134" creationId="{37797170-6815-4F51-A567-2163CFFF81FD}"/>
          </ac:spMkLst>
        </pc:spChg>
        <pc:spChg chg="mod">
          <ac:chgData name="Bob Ward" userId="6da7c2dd-8e2e-469f-a216-c384312e2a2d" providerId="ADAL" clId="{F1A0925D-F946-433F-8890-97A14CBA3698}" dt="2021-11-09T15:15:14.404" v="1103" actId="1076"/>
          <ac:spMkLst>
            <pc:docMk/>
            <pc:sldMk cId="1347014641" sldId="2147470375"/>
            <ac:spMk id="135" creationId="{A1098101-DC1B-4AF6-BCDB-124D6F5DADDE}"/>
          </ac:spMkLst>
        </pc:spChg>
        <pc:spChg chg="mod">
          <ac:chgData name="Bob Ward" userId="6da7c2dd-8e2e-469f-a216-c384312e2a2d" providerId="ADAL" clId="{F1A0925D-F946-433F-8890-97A14CBA3698}" dt="2021-11-09T15:15:14.404" v="1103" actId="1076"/>
          <ac:spMkLst>
            <pc:docMk/>
            <pc:sldMk cId="1347014641" sldId="2147470375"/>
            <ac:spMk id="136" creationId="{53932649-7CFA-4353-88C0-6489201A1679}"/>
          </ac:spMkLst>
        </pc:spChg>
        <pc:spChg chg="mod">
          <ac:chgData name="Bob Ward" userId="6da7c2dd-8e2e-469f-a216-c384312e2a2d" providerId="ADAL" clId="{F1A0925D-F946-433F-8890-97A14CBA3698}" dt="2021-11-09T15:15:14.404" v="1103" actId="1076"/>
          <ac:spMkLst>
            <pc:docMk/>
            <pc:sldMk cId="1347014641" sldId="2147470375"/>
            <ac:spMk id="138" creationId="{05030CC5-A547-4C86-8E88-5851FD8E6549}"/>
          </ac:spMkLst>
        </pc:spChg>
        <pc:spChg chg="mod">
          <ac:chgData name="Bob Ward" userId="6da7c2dd-8e2e-469f-a216-c384312e2a2d" providerId="ADAL" clId="{F1A0925D-F946-433F-8890-97A14CBA3698}" dt="2021-11-09T15:15:14.404" v="1103" actId="1076"/>
          <ac:spMkLst>
            <pc:docMk/>
            <pc:sldMk cId="1347014641" sldId="2147470375"/>
            <ac:spMk id="139" creationId="{1AB11F53-3841-4548-9939-E0596082DE2D}"/>
          </ac:spMkLst>
        </pc:spChg>
        <pc:spChg chg="mod">
          <ac:chgData name="Bob Ward" userId="6da7c2dd-8e2e-469f-a216-c384312e2a2d" providerId="ADAL" clId="{F1A0925D-F946-433F-8890-97A14CBA3698}" dt="2021-11-09T15:15:14.404" v="1103" actId="1076"/>
          <ac:spMkLst>
            <pc:docMk/>
            <pc:sldMk cId="1347014641" sldId="2147470375"/>
            <ac:spMk id="142" creationId="{E8A43CC8-ED71-414F-90A6-29E5B2088891}"/>
          </ac:spMkLst>
        </pc:spChg>
        <pc:spChg chg="mod">
          <ac:chgData name="Bob Ward" userId="6da7c2dd-8e2e-469f-a216-c384312e2a2d" providerId="ADAL" clId="{F1A0925D-F946-433F-8890-97A14CBA3698}" dt="2021-11-09T15:15:14.404" v="1103" actId="1076"/>
          <ac:spMkLst>
            <pc:docMk/>
            <pc:sldMk cId="1347014641" sldId="2147470375"/>
            <ac:spMk id="143" creationId="{F7796BC4-7ADA-4D76-A1A4-CBCFE40BE65F}"/>
          </ac:spMkLst>
        </pc:spChg>
        <pc:spChg chg="mod">
          <ac:chgData name="Bob Ward" userId="6da7c2dd-8e2e-469f-a216-c384312e2a2d" providerId="ADAL" clId="{F1A0925D-F946-433F-8890-97A14CBA3698}" dt="2021-11-09T15:15:14.404" v="1103" actId="1076"/>
          <ac:spMkLst>
            <pc:docMk/>
            <pc:sldMk cId="1347014641" sldId="2147470375"/>
            <ac:spMk id="145" creationId="{5EF92C54-BB17-4173-9063-CCC0235ED370}"/>
          </ac:spMkLst>
        </pc:spChg>
        <pc:spChg chg="mod">
          <ac:chgData name="Bob Ward" userId="6da7c2dd-8e2e-469f-a216-c384312e2a2d" providerId="ADAL" clId="{F1A0925D-F946-433F-8890-97A14CBA3698}" dt="2021-11-09T15:15:14.404" v="1103" actId="1076"/>
          <ac:spMkLst>
            <pc:docMk/>
            <pc:sldMk cId="1347014641" sldId="2147470375"/>
            <ac:spMk id="146" creationId="{0B1F7593-0312-4215-B03E-95BFD4EC259C}"/>
          </ac:spMkLst>
        </pc:spChg>
        <pc:spChg chg="mod">
          <ac:chgData name="Bob Ward" userId="6da7c2dd-8e2e-469f-a216-c384312e2a2d" providerId="ADAL" clId="{F1A0925D-F946-433F-8890-97A14CBA3698}" dt="2021-11-09T15:15:14.404" v="1103" actId="1076"/>
          <ac:spMkLst>
            <pc:docMk/>
            <pc:sldMk cId="1347014641" sldId="2147470375"/>
            <ac:spMk id="147" creationId="{9ED4CEF6-1825-43FC-9D6F-C173A249A30A}"/>
          </ac:spMkLst>
        </pc:spChg>
        <pc:spChg chg="mod">
          <ac:chgData name="Bob Ward" userId="6da7c2dd-8e2e-469f-a216-c384312e2a2d" providerId="ADAL" clId="{F1A0925D-F946-433F-8890-97A14CBA3698}" dt="2021-11-09T15:15:14.404" v="1103" actId="1076"/>
          <ac:spMkLst>
            <pc:docMk/>
            <pc:sldMk cId="1347014641" sldId="2147470375"/>
            <ac:spMk id="148" creationId="{A502FAAB-529C-478F-A52B-CA74A203E469}"/>
          </ac:spMkLst>
        </pc:spChg>
        <pc:spChg chg="mod">
          <ac:chgData name="Bob Ward" userId="6da7c2dd-8e2e-469f-a216-c384312e2a2d" providerId="ADAL" clId="{F1A0925D-F946-433F-8890-97A14CBA3698}" dt="2021-11-09T15:15:14.404" v="1103" actId="1076"/>
          <ac:spMkLst>
            <pc:docMk/>
            <pc:sldMk cId="1347014641" sldId="2147470375"/>
            <ac:spMk id="149" creationId="{4E6889AA-BFC6-497E-BCAE-36B6EB02F94D}"/>
          </ac:spMkLst>
        </pc:spChg>
        <pc:spChg chg="mod">
          <ac:chgData name="Bob Ward" userId="6da7c2dd-8e2e-469f-a216-c384312e2a2d" providerId="ADAL" clId="{F1A0925D-F946-433F-8890-97A14CBA3698}" dt="2021-11-09T15:15:14.404" v="1103" actId="1076"/>
          <ac:spMkLst>
            <pc:docMk/>
            <pc:sldMk cId="1347014641" sldId="2147470375"/>
            <ac:spMk id="150" creationId="{16B90FEC-0E9F-49DD-B529-7B222D20A04D}"/>
          </ac:spMkLst>
        </pc:spChg>
        <pc:spChg chg="mod">
          <ac:chgData name="Bob Ward" userId="6da7c2dd-8e2e-469f-a216-c384312e2a2d" providerId="ADAL" clId="{F1A0925D-F946-433F-8890-97A14CBA3698}" dt="2021-11-09T15:15:14.404" v="1103" actId="1076"/>
          <ac:spMkLst>
            <pc:docMk/>
            <pc:sldMk cId="1347014641" sldId="2147470375"/>
            <ac:spMk id="151" creationId="{3D9CF10D-AC35-4B8A-9785-D285A4459741}"/>
          </ac:spMkLst>
        </pc:spChg>
        <pc:spChg chg="mod">
          <ac:chgData name="Bob Ward" userId="6da7c2dd-8e2e-469f-a216-c384312e2a2d" providerId="ADAL" clId="{F1A0925D-F946-433F-8890-97A14CBA3698}" dt="2021-11-09T15:15:14.404" v="1103" actId="1076"/>
          <ac:spMkLst>
            <pc:docMk/>
            <pc:sldMk cId="1347014641" sldId="2147470375"/>
            <ac:spMk id="152" creationId="{79029363-33B2-4920-BA00-18D40942DD9E}"/>
          </ac:spMkLst>
        </pc:spChg>
        <pc:spChg chg="mod">
          <ac:chgData name="Bob Ward" userId="6da7c2dd-8e2e-469f-a216-c384312e2a2d" providerId="ADAL" clId="{F1A0925D-F946-433F-8890-97A14CBA3698}" dt="2021-11-09T15:15:14.404" v="1103" actId="1076"/>
          <ac:spMkLst>
            <pc:docMk/>
            <pc:sldMk cId="1347014641" sldId="2147470375"/>
            <ac:spMk id="154" creationId="{47D7BA14-A942-404A-BBF4-1D6D3D9ADE37}"/>
          </ac:spMkLst>
        </pc:spChg>
        <pc:spChg chg="mod">
          <ac:chgData name="Bob Ward" userId="6da7c2dd-8e2e-469f-a216-c384312e2a2d" providerId="ADAL" clId="{F1A0925D-F946-433F-8890-97A14CBA3698}" dt="2021-11-09T15:15:14.404" v="1103" actId="1076"/>
          <ac:spMkLst>
            <pc:docMk/>
            <pc:sldMk cId="1347014641" sldId="2147470375"/>
            <ac:spMk id="155" creationId="{6AC7C176-A4A1-4866-846A-9C0A542C0D38}"/>
          </ac:spMkLst>
        </pc:spChg>
        <pc:spChg chg="mod">
          <ac:chgData name="Bob Ward" userId="6da7c2dd-8e2e-469f-a216-c384312e2a2d" providerId="ADAL" clId="{F1A0925D-F946-433F-8890-97A14CBA3698}" dt="2021-11-09T15:15:14.404" v="1103" actId="1076"/>
          <ac:spMkLst>
            <pc:docMk/>
            <pc:sldMk cId="1347014641" sldId="2147470375"/>
            <ac:spMk id="156" creationId="{FC44493C-F610-4A30-B3D9-19798ACFBCA0}"/>
          </ac:spMkLst>
        </pc:spChg>
        <pc:spChg chg="mod">
          <ac:chgData name="Bob Ward" userId="6da7c2dd-8e2e-469f-a216-c384312e2a2d" providerId="ADAL" clId="{F1A0925D-F946-433F-8890-97A14CBA3698}" dt="2021-11-09T15:15:14.404" v="1103" actId="1076"/>
          <ac:spMkLst>
            <pc:docMk/>
            <pc:sldMk cId="1347014641" sldId="2147470375"/>
            <ac:spMk id="157" creationId="{EC7D6B33-E722-4F50-907A-2058B835E429}"/>
          </ac:spMkLst>
        </pc:spChg>
        <pc:spChg chg="mod">
          <ac:chgData name="Bob Ward" userId="6da7c2dd-8e2e-469f-a216-c384312e2a2d" providerId="ADAL" clId="{F1A0925D-F946-433F-8890-97A14CBA3698}" dt="2021-11-09T15:15:14.404" v="1103" actId="1076"/>
          <ac:spMkLst>
            <pc:docMk/>
            <pc:sldMk cId="1347014641" sldId="2147470375"/>
            <ac:spMk id="158" creationId="{DA662593-17EE-4B98-949D-5001A0218D7D}"/>
          </ac:spMkLst>
        </pc:spChg>
        <pc:spChg chg="mod">
          <ac:chgData name="Bob Ward" userId="6da7c2dd-8e2e-469f-a216-c384312e2a2d" providerId="ADAL" clId="{F1A0925D-F946-433F-8890-97A14CBA3698}" dt="2021-11-09T15:15:14.404" v="1103" actId="1076"/>
          <ac:spMkLst>
            <pc:docMk/>
            <pc:sldMk cId="1347014641" sldId="2147470375"/>
            <ac:spMk id="159" creationId="{E001B0E2-A67F-47CD-A67C-42FD7426591F}"/>
          </ac:spMkLst>
        </pc:spChg>
        <pc:grpChg chg="mod">
          <ac:chgData name="Bob Ward" userId="6da7c2dd-8e2e-469f-a216-c384312e2a2d" providerId="ADAL" clId="{F1A0925D-F946-433F-8890-97A14CBA3698}" dt="2021-11-09T15:15:14.404" v="1103" actId="1076"/>
          <ac:grpSpMkLst>
            <pc:docMk/>
            <pc:sldMk cId="1347014641" sldId="2147470375"/>
            <ac:grpSpMk id="131" creationId="{31592389-00BA-4806-B9AF-9994CF8D3CD8}"/>
          </ac:grpSpMkLst>
        </pc:grpChg>
        <pc:grpChg chg="mod">
          <ac:chgData name="Bob Ward" userId="6da7c2dd-8e2e-469f-a216-c384312e2a2d" providerId="ADAL" clId="{F1A0925D-F946-433F-8890-97A14CBA3698}" dt="2021-11-09T15:15:14.404" v="1103" actId="1076"/>
          <ac:grpSpMkLst>
            <pc:docMk/>
            <pc:sldMk cId="1347014641" sldId="2147470375"/>
            <ac:grpSpMk id="144" creationId="{A3283754-C896-46E1-931F-F2C4C0781E48}"/>
          </ac:grpSpMkLst>
        </pc:grpChg>
        <pc:grpChg chg="mod">
          <ac:chgData name="Bob Ward" userId="6da7c2dd-8e2e-469f-a216-c384312e2a2d" providerId="ADAL" clId="{F1A0925D-F946-433F-8890-97A14CBA3698}" dt="2021-11-09T15:15:14.404" v="1103" actId="1076"/>
          <ac:grpSpMkLst>
            <pc:docMk/>
            <pc:sldMk cId="1347014641" sldId="2147470375"/>
            <ac:grpSpMk id="153" creationId="{CB5866A4-9580-4CA3-94CF-7B0DE7F98D89}"/>
          </ac:grpSpMkLst>
        </pc:grpChg>
        <pc:picChg chg="mod">
          <ac:chgData name="Bob Ward" userId="6da7c2dd-8e2e-469f-a216-c384312e2a2d" providerId="ADAL" clId="{F1A0925D-F946-433F-8890-97A14CBA3698}" dt="2021-11-09T15:15:14.404" v="1103" actId="1076"/>
          <ac:picMkLst>
            <pc:docMk/>
            <pc:sldMk cId="1347014641" sldId="2147470375"/>
            <ac:picMk id="137" creationId="{BD9FFA03-B6B2-43AC-BFB0-D050863D318B}"/>
          </ac:picMkLst>
        </pc:picChg>
        <pc:picChg chg="mod">
          <ac:chgData name="Bob Ward" userId="6da7c2dd-8e2e-469f-a216-c384312e2a2d" providerId="ADAL" clId="{F1A0925D-F946-433F-8890-97A14CBA3698}" dt="2021-11-09T15:15:14.404" v="1103" actId="1076"/>
          <ac:picMkLst>
            <pc:docMk/>
            <pc:sldMk cId="1347014641" sldId="2147470375"/>
            <ac:picMk id="140" creationId="{B136F408-D1E9-4945-B66C-079150FD9A21}"/>
          </ac:picMkLst>
        </pc:picChg>
        <pc:cxnChg chg="mod">
          <ac:chgData name="Bob Ward" userId="6da7c2dd-8e2e-469f-a216-c384312e2a2d" providerId="ADAL" clId="{F1A0925D-F946-433F-8890-97A14CBA3698}" dt="2021-11-09T15:15:14.404" v="1103" actId="1076"/>
          <ac:cxnSpMkLst>
            <pc:docMk/>
            <pc:sldMk cId="1347014641" sldId="2147470375"/>
            <ac:cxnSpMk id="141" creationId="{3A3B5EE4-CA65-43C1-9AF7-6D02D196066D}"/>
          </ac:cxnSpMkLst>
        </pc:cxnChg>
      </pc:sldChg>
      <pc:sldChg chg="modSp mod">
        <pc:chgData name="Bob Ward" userId="6da7c2dd-8e2e-469f-a216-c384312e2a2d" providerId="ADAL" clId="{F1A0925D-F946-433F-8890-97A14CBA3698}" dt="2021-11-09T15:46:22.931" v="1412" actId="113"/>
        <pc:sldMkLst>
          <pc:docMk/>
          <pc:sldMk cId="357198375" sldId="2147470468"/>
        </pc:sldMkLst>
        <pc:spChg chg="mod">
          <ac:chgData name="Bob Ward" userId="6da7c2dd-8e2e-469f-a216-c384312e2a2d" providerId="ADAL" clId="{F1A0925D-F946-433F-8890-97A14CBA3698}" dt="2021-11-09T15:46:22.931" v="1412" actId="113"/>
          <ac:spMkLst>
            <pc:docMk/>
            <pc:sldMk cId="357198375" sldId="2147470468"/>
            <ac:spMk id="4" creationId="{903F7B4C-2E9C-4A54-AC82-3C79F8505F4B}"/>
          </ac:spMkLst>
        </pc:spChg>
      </pc:sldChg>
      <pc:sldChg chg="addSp delSp modSp mod delAnim modAnim">
        <pc:chgData name="Bob Ward" userId="6da7c2dd-8e2e-469f-a216-c384312e2a2d" providerId="ADAL" clId="{F1A0925D-F946-433F-8890-97A14CBA3698}" dt="2021-11-09T21:20:27.576" v="3726"/>
        <pc:sldMkLst>
          <pc:docMk/>
          <pc:sldMk cId="3578152711" sldId="2147470469"/>
        </pc:sldMkLst>
        <pc:spChg chg="add mod">
          <ac:chgData name="Bob Ward" userId="6da7c2dd-8e2e-469f-a216-c384312e2a2d" providerId="ADAL" clId="{F1A0925D-F946-433F-8890-97A14CBA3698}" dt="2021-11-09T18:17:40.731" v="1930" actId="1076"/>
          <ac:spMkLst>
            <pc:docMk/>
            <pc:sldMk cId="3578152711" sldId="2147470469"/>
            <ac:spMk id="2" creationId="{B20C457C-0D1D-47E9-878D-D7B91751FD5F}"/>
          </ac:spMkLst>
        </pc:spChg>
        <pc:spChg chg="mod">
          <ac:chgData name="Bob Ward" userId="6da7c2dd-8e2e-469f-a216-c384312e2a2d" providerId="ADAL" clId="{F1A0925D-F946-433F-8890-97A14CBA3698}" dt="2021-11-09T15:14:13.036" v="1049" actId="1076"/>
          <ac:spMkLst>
            <pc:docMk/>
            <pc:sldMk cId="3578152711" sldId="2147470469"/>
            <ac:spMk id="55" creationId="{9FD9BF3C-90D4-45D9-8F5C-94771ED11B24}"/>
          </ac:spMkLst>
        </pc:spChg>
        <pc:spChg chg="mod">
          <ac:chgData name="Bob Ward" userId="6da7c2dd-8e2e-469f-a216-c384312e2a2d" providerId="ADAL" clId="{F1A0925D-F946-433F-8890-97A14CBA3698}" dt="2021-11-09T18:17:45.150" v="1931" actId="1076"/>
          <ac:spMkLst>
            <pc:docMk/>
            <pc:sldMk cId="3578152711" sldId="2147470469"/>
            <ac:spMk id="70" creationId="{FD1896AE-DFE4-4769-A87B-162B9182F3FC}"/>
          </ac:spMkLst>
        </pc:spChg>
        <pc:spChg chg="mod">
          <ac:chgData name="Bob Ward" userId="6da7c2dd-8e2e-469f-a216-c384312e2a2d" providerId="ADAL" clId="{F1A0925D-F946-433F-8890-97A14CBA3698}" dt="2021-11-09T18:17:45.150" v="1931" actId="1076"/>
          <ac:spMkLst>
            <pc:docMk/>
            <pc:sldMk cId="3578152711" sldId="2147470469"/>
            <ac:spMk id="71" creationId="{2302A14D-F620-4953-A622-F501CE5F3FF2}"/>
          </ac:spMkLst>
        </pc:spChg>
        <pc:spChg chg="mod">
          <ac:chgData name="Bob Ward" userId="6da7c2dd-8e2e-469f-a216-c384312e2a2d" providerId="ADAL" clId="{F1A0925D-F946-433F-8890-97A14CBA3698}" dt="2021-11-09T18:17:45.150" v="1931" actId="1076"/>
          <ac:spMkLst>
            <pc:docMk/>
            <pc:sldMk cId="3578152711" sldId="2147470469"/>
            <ac:spMk id="77" creationId="{D8DA9C10-920E-4387-80B0-01C5AF4CCE6D}"/>
          </ac:spMkLst>
        </pc:spChg>
        <pc:spChg chg="mod">
          <ac:chgData name="Bob Ward" userId="6da7c2dd-8e2e-469f-a216-c384312e2a2d" providerId="ADAL" clId="{F1A0925D-F946-433F-8890-97A14CBA3698}" dt="2021-11-09T18:17:45.150" v="1931" actId="1076"/>
          <ac:spMkLst>
            <pc:docMk/>
            <pc:sldMk cId="3578152711" sldId="2147470469"/>
            <ac:spMk id="78" creationId="{88202871-A157-478A-B59B-F853BEA678AD}"/>
          </ac:spMkLst>
        </pc:spChg>
        <pc:spChg chg="mod">
          <ac:chgData name="Bob Ward" userId="6da7c2dd-8e2e-469f-a216-c384312e2a2d" providerId="ADAL" clId="{F1A0925D-F946-433F-8890-97A14CBA3698}" dt="2021-11-09T18:17:45.150" v="1931" actId="1076"/>
          <ac:spMkLst>
            <pc:docMk/>
            <pc:sldMk cId="3578152711" sldId="2147470469"/>
            <ac:spMk id="80" creationId="{70851D4F-92F7-4101-93E4-586158C0BC20}"/>
          </ac:spMkLst>
        </pc:spChg>
        <pc:spChg chg="mod">
          <ac:chgData name="Bob Ward" userId="6da7c2dd-8e2e-469f-a216-c384312e2a2d" providerId="ADAL" clId="{F1A0925D-F946-433F-8890-97A14CBA3698}" dt="2021-11-09T18:17:45.150" v="1931" actId="1076"/>
          <ac:spMkLst>
            <pc:docMk/>
            <pc:sldMk cId="3578152711" sldId="2147470469"/>
            <ac:spMk id="81" creationId="{944DC33C-0C0A-497C-8F3A-90AC71B8765C}"/>
          </ac:spMkLst>
        </pc:spChg>
        <pc:spChg chg="mod">
          <ac:chgData name="Bob Ward" userId="6da7c2dd-8e2e-469f-a216-c384312e2a2d" providerId="ADAL" clId="{F1A0925D-F946-433F-8890-97A14CBA3698}" dt="2021-11-09T18:17:45.150" v="1931" actId="1076"/>
          <ac:spMkLst>
            <pc:docMk/>
            <pc:sldMk cId="3578152711" sldId="2147470469"/>
            <ac:spMk id="82" creationId="{9A3270B7-F921-494B-B664-70D3699A1A73}"/>
          </ac:spMkLst>
        </pc:spChg>
        <pc:spChg chg="topLvl">
          <ac:chgData name="Bob Ward" userId="6da7c2dd-8e2e-469f-a216-c384312e2a2d" providerId="ADAL" clId="{F1A0925D-F946-433F-8890-97A14CBA3698}" dt="2021-11-09T21:19:59.637" v="3722" actId="478"/>
          <ac:spMkLst>
            <pc:docMk/>
            <pc:sldMk cId="3578152711" sldId="2147470469"/>
            <ac:spMk id="85" creationId="{F5DF7E07-4E40-4ACB-8987-41A333F6EFD9}"/>
          </ac:spMkLst>
        </pc:spChg>
        <pc:spChg chg="mod">
          <ac:chgData name="Bob Ward" userId="6da7c2dd-8e2e-469f-a216-c384312e2a2d" providerId="ADAL" clId="{F1A0925D-F946-433F-8890-97A14CBA3698}" dt="2021-11-09T18:17:45.150" v="1931" actId="1076"/>
          <ac:spMkLst>
            <pc:docMk/>
            <pc:sldMk cId="3578152711" sldId="2147470469"/>
            <ac:spMk id="130" creationId="{0745AD0E-BA04-4D47-9116-4AF2CAD0EF09}"/>
          </ac:spMkLst>
        </pc:spChg>
        <pc:grpChg chg="mod">
          <ac:chgData name="Bob Ward" userId="6da7c2dd-8e2e-469f-a216-c384312e2a2d" providerId="ADAL" clId="{F1A0925D-F946-433F-8890-97A14CBA3698}" dt="2021-11-09T18:17:45.150" v="1931" actId="1076"/>
          <ac:grpSpMkLst>
            <pc:docMk/>
            <pc:sldMk cId="3578152711" sldId="2147470469"/>
            <ac:grpSpMk id="72" creationId="{D62C9179-03EE-4968-9E5B-0EB675AA0AEA}"/>
          </ac:grpSpMkLst>
        </pc:grpChg>
        <pc:grpChg chg="del mod">
          <ac:chgData name="Bob Ward" userId="6da7c2dd-8e2e-469f-a216-c384312e2a2d" providerId="ADAL" clId="{F1A0925D-F946-433F-8890-97A14CBA3698}" dt="2021-11-09T21:19:59.637" v="3722" actId="478"/>
          <ac:grpSpMkLst>
            <pc:docMk/>
            <pc:sldMk cId="3578152711" sldId="2147470469"/>
            <ac:grpSpMk id="84" creationId="{ADB9E9AE-8604-45B9-B1A0-2FFFA988DDBA}"/>
          </ac:grpSpMkLst>
        </pc:grpChg>
        <pc:picChg chg="add mod">
          <ac:chgData name="Bob Ward" userId="6da7c2dd-8e2e-469f-a216-c384312e2a2d" providerId="ADAL" clId="{F1A0925D-F946-433F-8890-97A14CBA3698}" dt="2021-11-09T21:20:04.748" v="3724" actId="1076"/>
          <ac:picMkLst>
            <pc:docMk/>
            <pc:sldMk cId="3578152711" sldId="2147470469"/>
            <ac:picMk id="3" creationId="{A9FCE7C3-C0BB-4A6D-BBAC-4A2A15BD72E2}"/>
          </ac:picMkLst>
        </pc:picChg>
        <pc:picChg chg="mod">
          <ac:chgData name="Bob Ward" userId="6da7c2dd-8e2e-469f-a216-c384312e2a2d" providerId="ADAL" clId="{F1A0925D-F946-433F-8890-97A14CBA3698}" dt="2021-11-09T18:17:45.150" v="1931" actId="1076"/>
          <ac:picMkLst>
            <pc:docMk/>
            <pc:sldMk cId="3578152711" sldId="2147470469"/>
            <ac:picMk id="56" creationId="{094416B3-4DDC-447D-9308-195000D03C04}"/>
          </ac:picMkLst>
        </pc:picChg>
        <pc:picChg chg="mod">
          <ac:chgData name="Bob Ward" userId="6da7c2dd-8e2e-469f-a216-c384312e2a2d" providerId="ADAL" clId="{F1A0925D-F946-433F-8890-97A14CBA3698}" dt="2021-11-09T18:17:45.150" v="1931" actId="1076"/>
          <ac:picMkLst>
            <pc:docMk/>
            <pc:sldMk cId="3578152711" sldId="2147470469"/>
            <ac:picMk id="83" creationId="{D08A5E3F-13CE-4FC1-BB54-B4FFEC290459}"/>
          </ac:picMkLst>
        </pc:picChg>
        <pc:picChg chg="del topLvl">
          <ac:chgData name="Bob Ward" userId="6da7c2dd-8e2e-469f-a216-c384312e2a2d" providerId="ADAL" clId="{F1A0925D-F946-433F-8890-97A14CBA3698}" dt="2021-11-09T21:19:59.637" v="3722" actId="478"/>
          <ac:picMkLst>
            <pc:docMk/>
            <pc:sldMk cId="3578152711" sldId="2147470469"/>
            <ac:picMk id="86" creationId="{0A4D897D-8182-483C-8A10-7CA9A04D595C}"/>
          </ac:picMkLst>
        </pc:picChg>
        <pc:cxnChg chg="mod">
          <ac:chgData name="Bob Ward" userId="6da7c2dd-8e2e-469f-a216-c384312e2a2d" providerId="ADAL" clId="{F1A0925D-F946-433F-8890-97A14CBA3698}" dt="2021-11-09T18:17:45.150" v="1931" actId="1076"/>
          <ac:cxnSpMkLst>
            <pc:docMk/>
            <pc:sldMk cId="3578152711" sldId="2147470469"/>
            <ac:cxnSpMk id="69" creationId="{ED533E1F-00A5-4BF7-89A6-16C8A591BE89}"/>
          </ac:cxnSpMkLst>
        </pc:cxnChg>
      </pc:sldChg>
      <pc:sldChg chg="addSp modSp mod modAnim">
        <pc:chgData name="Bob Ward" userId="6da7c2dd-8e2e-469f-a216-c384312e2a2d" providerId="ADAL" clId="{F1A0925D-F946-433F-8890-97A14CBA3698}" dt="2021-11-09T21:21:02.427" v="3788" actId="20577"/>
        <pc:sldMkLst>
          <pc:docMk/>
          <pc:sldMk cId="2282929498" sldId="2147470470"/>
        </pc:sldMkLst>
        <pc:spChg chg="add mod">
          <ac:chgData name="Bob Ward" userId="6da7c2dd-8e2e-469f-a216-c384312e2a2d" providerId="ADAL" clId="{F1A0925D-F946-433F-8890-97A14CBA3698}" dt="2021-11-09T21:21:02.427" v="3788" actId="20577"/>
          <ac:spMkLst>
            <pc:docMk/>
            <pc:sldMk cId="2282929498" sldId="2147470470"/>
            <ac:spMk id="2" creationId="{0B819C98-0CF6-45A7-AFF7-749F0E9A262C}"/>
          </ac:spMkLst>
        </pc:spChg>
        <pc:spChg chg="mod">
          <ac:chgData name="Bob Ward" userId="6da7c2dd-8e2e-469f-a216-c384312e2a2d" providerId="ADAL" clId="{F1A0925D-F946-433F-8890-97A14CBA3698}" dt="2021-11-09T18:17:34.880" v="1928" actId="1076"/>
          <ac:spMkLst>
            <pc:docMk/>
            <pc:sldMk cId="2282929498" sldId="2147470470"/>
            <ac:spMk id="55" creationId="{9FD9BF3C-90D4-45D9-8F5C-94771ED11B24}"/>
          </ac:spMkLst>
        </pc:spChg>
        <pc:spChg chg="mod">
          <ac:chgData name="Bob Ward" userId="6da7c2dd-8e2e-469f-a216-c384312e2a2d" providerId="ADAL" clId="{F1A0925D-F946-433F-8890-97A14CBA3698}" dt="2021-11-09T15:13:49.964" v="1030" actId="1076"/>
          <ac:spMkLst>
            <pc:docMk/>
            <pc:sldMk cId="2282929498" sldId="2147470470"/>
            <ac:spMk id="57" creationId="{9C4DF2BA-FFE2-4D3D-B17C-DF03B4EB9445}"/>
          </ac:spMkLst>
        </pc:spChg>
        <pc:spChg chg="mod">
          <ac:chgData name="Bob Ward" userId="6da7c2dd-8e2e-469f-a216-c384312e2a2d" providerId="ADAL" clId="{F1A0925D-F946-433F-8890-97A14CBA3698}" dt="2021-11-09T15:13:49.964" v="1030" actId="1076"/>
          <ac:spMkLst>
            <pc:docMk/>
            <pc:sldMk cId="2282929498" sldId="2147470470"/>
            <ac:spMk id="58" creationId="{80603ACA-1AAD-448E-9B45-49E1ACEB5397}"/>
          </ac:spMkLst>
        </pc:spChg>
        <pc:spChg chg="mod">
          <ac:chgData name="Bob Ward" userId="6da7c2dd-8e2e-469f-a216-c384312e2a2d" providerId="ADAL" clId="{F1A0925D-F946-433F-8890-97A14CBA3698}" dt="2021-11-09T15:13:49.964" v="1030" actId="1076"/>
          <ac:spMkLst>
            <pc:docMk/>
            <pc:sldMk cId="2282929498" sldId="2147470470"/>
            <ac:spMk id="60" creationId="{05AFF906-98FA-454D-9E67-F7A2833AC97E}"/>
          </ac:spMkLst>
        </pc:spChg>
        <pc:spChg chg="mod">
          <ac:chgData name="Bob Ward" userId="6da7c2dd-8e2e-469f-a216-c384312e2a2d" providerId="ADAL" clId="{F1A0925D-F946-433F-8890-97A14CBA3698}" dt="2021-11-09T15:13:49.964" v="1030" actId="1076"/>
          <ac:spMkLst>
            <pc:docMk/>
            <pc:sldMk cId="2282929498" sldId="2147470470"/>
            <ac:spMk id="61" creationId="{0C6D48CF-7BC2-4466-82D6-3C1EEDE9F134}"/>
          </ac:spMkLst>
        </pc:spChg>
        <pc:spChg chg="mod">
          <ac:chgData name="Bob Ward" userId="6da7c2dd-8e2e-469f-a216-c384312e2a2d" providerId="ADAL" clId="{F1A0925D-F946-433F-8890-97A14CBA3698}" dt="2021-11-09T15:13:49.964" v="1030" actId="1076"/>
          <ac:spMkLst>
            <pc:docMk/>
            <pc:sldMk cId="2282929498" sldId="2147470470"/>
            <ac:spMk id="62" creationId="{314503E5-E032-45B4-BE3C-9D3C34C54C71}"/>
          </ac:spMkLst>
        </pc:spChg>
        <pc:spChg chg="mod">
          <ac:chgData name="Bob Ward" userId="6da7c2dd-8e2e-469f-a216-c384312e2a2d" providerId="ADAL" clId="{F1A0925D-F946-433F-8890-97A14CBA3698}" dt="2021-11-09T15:13:49.964" v="1030" actId="1076"/>
          <ac:spMkLst>
            <pc:docMk/>
            <pc:sldMk cId="2282929498" sldId="2147470470"/>
            <ac:spMk id="63" creationId="{F12C8BDD-B522-4F3B-B7A2-2BC65E37762F}"/>
          </ac:spMkLst>
        </pc:spChg>
        <pc:spChg chg="mod">
          <ac:chgData name="Bob Ward" userId="6da7c2dd-8e2e-469f-a216-c384312e2a2d" providerId="ADAL" clId="{F1A0925D-F946-433F-8890-97A14CBA3698}" dt="2021-11-09T15:13:49.964" v="1030" actId="1076"/>
          <ac:spMkLst>
            <pc:docMk/>
            <pc:sldMk cId="2282929498" sldId="2147470470"/>
            <ac:spMk id="66" creationId="{8D2DB7A8-28A9-4741-A41C-4703838BD6FB}"/>
          </ac:spMkLst>
        </pc:spChg>
        <pc:spChg chg="mod">
          <ac:chgData name="Bob Ward" userId="6da7c2dd-8e2e-469f-a216-c384312e2a2d" providerId="ADAL" clId="{F1A0925D-F946-433F-8890-97A14CBA3698}" dt="2021-11-09T15:13:49.964" v="1030" actId="1076"/>
          <ac:spMkLst>
            <pc:docMk/>
            <pc:sldMk cId="2282929498" sldId="2147470470"/>
            <ac:spMk id="67" creationId="{A7A7C637-0EFC-4A21-8874-D43C0EAA0022}"/>
          </ac:spMkLst>
        </pc:spChg>
        <pc:spChg chg="mod">
          <ac:chgData name="Bob Ward" userId="6da7c2dd-8e2e-469f-a216-c384312e2a2d" providerId="ADAL" clId="{F1A0925D-F946-433F-8890-97A14CBA3698}" dt="2021-11-09T15:13:49.964" v="1030" actId="1076"/>
          <ac:spMkLst>
            <pc:docMk/>
            <pc:sldMk cId="2282929498" sldId="2147470470"/>
            <ac:spMk id="68" creationId="{9841831A-8E51-4B11-9CDD-F8C80D81D24A}"/>
          </ac:spMkLst>
        </pc:spChg>
        <pc:spChg chg="mod">
          <ac:chgData name="Bob Ward" userId="6da7c2dd-8e2e-469f-a216-c384312e2a2d" providerId="ADAL" clId="{F1A0925D-F946-433F-8890-97A14CBA3698}" dt="2021-11-09T15:13:49.964" v="1030" actId="1076"/>
          <ac:spMkLst>
            <pc:docMk/>
            <pc:sldMk cId="2282929498" sldId="2147470470"/>
            <ac:spMk id="88" creationId="{36529D4B-A978-4446-87F6-32631DDFE004}"/>
          </ac:spMkLst>
        </pc:spChg>
        <pc:spChg chg="mod">
          <ac:chgData name="Bob Ward" userId="6da7c2dd-8e2e-469f-a216-c384312e2a2d" providerId="ADAL" clId="{F1A0925D-F946-433F-8890-97A14CBA3698}" dt="2021-11-09T15:13:44.691" v="1029" actId="1076"/>
          <ac:spMkLst>
            <pc:docMk/>
            <pc:sldMk cId="2282929498" sldId="2147470470"/>
            <ac:spMk id="90" creationId="{804FDFB8-CD19-4431-9948-DB3CBB4D945A}"/>
          </ac:spMkLst>
        </pc:spChg>
        <pc:spChg chg="mod">
          <ac:chgData name="Bob Ward" userId="6da7c2dd-8e2e-469f-a216-c384312e2a2d" providerId="ADAL" clId="{F1A0925D-F946-433F-8890-97A14CBA3698}" dt="2021-11-09T15:13:49.964" v="1030" actId="1076"/>
          <ac:spMkLst>
            <pc:docMk/>
            <pc:sldMk cId="2282929498" sldId="2147470470"/>
            <ac:spMk id="91" creationId="{1B3ADAA1-F4F1-48CA-AD8C-0CB297D43E88}"/>
          </ac:spMkLst>
        </pc:spChg>
        <pc:spChg chg="mod">
          <ac:chgData name="Bob Ward" userId="6da7c2dd-8e2e-469f-a216-c384312e2a2d" providerId="ADAL" clId="{F1A0925D-F946-433F-8890-97A14CBA3698}" dt="2021-11-09T15:13:49.964" v="1030" actId="1076"/>
          <ac:spMkLst>
            <pc:docMk/>
            <pc:sldMk cId="2282929498" sldId="2147470470"/>
            <ac:spMk id="94" creationId="{7884D378-0723-4D15-93BC-0688BB2581AE}"/>
          </ac:spMkLst>
        </pc:spChg>
        <pc:spChg chg="mod">
          <ac:chgData name="Bob Ward" userId="6da7c2dd-8e2e-469f-a216-c384312e2a2d" providerId="ADAL" clId="{F1A0925D-F946-433F-8890-97A14CBA3698}" dt="2021-11-09T15:13:49.964" v="1030" actId="1076"/>
          <ac:spMkLst>
            <pc:docMk/>
            <pc:sldMk cId="2282929498" sldId="2147470470"/>
            <ac:spMk id="95" creationId="{BA427F52-B45F-4C1A-9C3D-A947DAD603FA}"/>
          </ac:spMkLst>
        </pc:spChg>
        <pc:spChg chg="mod">
          <ac:chgData name="Bob Ward" userId="6da7c2dd-8e2e-469f-a216-c384312e2a2d" providerId="ADAL" clId="{F1A0925D-F946-433F-8890-97A14CBA3698}" dt="2021-11-09T15:13:49.964" v="1030" actId="1076"/>
          <ac:spMkLst>
            <pc:docMk/>
            <pc:sldMk cId="2282929498" sldId="2147470470"/>
            <ac:spMk id="99" creationId="{4AE21D99-2DF2-41A0-A778-4AFB65BF5584}"/>
          </ac:spMkLst>
        </pc:spChg>
        <pc:spChg chg="mod">
          <ac:chgData name="Bob Ward" userId="6da7c2dd-8e2e-469f-a216-c384312e2a2d" providerId="ADAL" clId="{F1A0925D-F946-433F-8890-97A14CBA3698}" dt="2021-11-09T15:13:49.964" v="1030" actId="1076"/>
          <ac:spMkLst>
            <pc:docMk/>
            <pc:sldMk cId="2282929498" sldId="2147470470"/>
            <ac:spMk id="101" creationId="{FCCC8CDA-2C03-4150-A0EE-5C5750A7F41F}"/>
          </ac:spMkLst>
        </pc:spChg>
        <pc:spChg chg="mod">
          <ac:chgData name="Bob Ward" userId="6da7c2dd-8e2e-469f-a216-c384312e2a2d" providerId="ADAL" clId="{F1A0925D-F946-433F-8890-97A14CBA3698}" dt="2021-11-09T15:13:49.964" v="1030" actId="1076"/>
          <ac:spMkLst>
            <pc:docMk/>
            <pc:sldMk cId="2282929498" sldId="2147470470"/>
            <ac:spMk id="103" creationId="{0E16C07D-9FBE-490D-BCF1-9296495114A5}"/>
          </ac:spMkLst>
        </pc:spChg>
        <pc:spChg chg="mod">
          <ac:chgData name="Bob Ward" userId="6da7c2dd-8e2e-469f-a216-c384312e2a2d" providerId="ADAL" clId="{F1A0925D-F946-433F-8890-97A14CBA3698}" dt="2021-11-09T15:13:49.964" v="1030" actId="1076"/>
          <ac:spMkLst>
            <pc:docMk/>
            <pc:sldMk cId="2282929498" sldId="2147470470"/>
            <ac:spMk id="105" creationId="{0629D223-18C3-4E4A-AC95-DA71AE134ED0}"/>
          </ac:spMkLst>
        </pc:spChg>
        <pc:spChg chg="mod">
          <ac:chgData name="Bob Ward" userId="6da7c2dd-8e2e-469f-a216-c384312e2a2d" providerId="ADAL" clId="{F1A0925D-F946-433F-8890-97A14CBA3698}" dt="2021-11-09T15:13:49.964" v="1030" actId="1076"/>
          <ac:spMkLst>
            <pc:docMk/>
            <pc:sldMk cId="2282929498" sldId="2147470470"/>
            <ac:spMk id="108" creationId="{60F0153E-B2D9-4F91-BC99-186D85403AF6}"/>
          </ac:spMkLst>
        </pc:spChg>
        <pc:spChg chg="mod">
          <ac:chgData name="Bob Ward" userId="6da7c2dd-8e2e-469f-a216-c384312e2a2d" providerId="ADAL" clId="{F1A0925D-F946-433F-8890-97A14CBA3698}" dt="2021-11-09T15:13:49.964" v="1030" actId="1076"/>
          <ac:spMkLst>
            <pc:docMk/>
            <pc:sldMk cId="2282929498" sldId="2147470470"/>
            <ac:spMk id="109" creationId="{5AD6F423-2AC8-4E31-BC69-41BE1991CC31}"/>
          </ac:spMkLst>
        </pc:spChg>
        <pc:spChg chg="mod">
          <ac:chgData name="Bob Ward" userId="6da7c2dd-8e2e-469f-a216-c384312e2a2d" providerId="ADAL" clId="{F1A0925D-F946-433F-8890-97A14CBA3698}" dt="2021-11-09T15:13:49.964" v="1030" actId="1076"/>
          <ac:spMkLst>
            <pc:docMk/>
            <pc:sldMk cId="2282929498" sldId="2147470470"/>
            <ac:spMk id="110" creationId="{D4E3A872-8572-43DB-AAB4-45307F4F8ADD}"/>
          </ac:spMkLst>
        </pc:spChg>
        <pc:spChg chg="mod">
          <ac:chgData name="Bob Ward" userId="6da7c2dd-8e2e-469f-a216-c384312e2a2d" providerId="ADAL" clId="{F1A0925D-F946-433F-8890-97A14CBA3698}" dt="2021-11-09T15:13:49.964" v="1030" actId="1076"/>
          <ac:spMkLst>
            <pc:docMk/>
            <pc:sldMk cId="2282929498" sldId="2147470470"/>
            <ac:spMk id="112" creationId="{B1025290-D7E7-4854-9154-7463364AC727}"/>
          </ac:spMkLst>
        </pc:spChg>
        <pc:spChg chg="mod">
          <ac:chgData name="Bob Ward" userId="6da7c2dd-8e2e-469f-a216-c384312e2a2d" providerId="ADAL" clId="{F1A0925D-F946-433F-8890-97A14CBA3698}" dt="2021-11-09T15:13:49.964" v="1030" actId="1076"/>
          <ac:spMkLst>
            <pc:docMk/>
            <pc:sldMk cId="2282929498" sldId="2147470470"/>
            <ac:spMk id="113" creationId="{D3952615-1596-4ED7-B6A1-8C735C8CFCC5}"/>
          </ac:spMkLst>
        </pc:spChg>
        <pc:spChg chg="mod">
          <ac:chgData name="Bob Ward" userId="6da7c2dd-8e2e-469f-a216-c384312e2a2d" providerId="ADAL" clId="{F1A0925D-F946-433F-8890-97A14CBA3698}" dt="2021-11-09T15:13:49.964" v="1030" actId="1076"/>
          <ac:spMkLst>
            <pc:docMk/>
            <pc:sldMk cId="2282929498" sldId="2147470470"/>
            <ac:spMk id="114" creationId="{2305645B-8B50-4C51-98DD-2046E1C969B7}"/>
          </ac:spMkLst>
        </pc:spChg>
        <pc:grpChg chg="mod">
          <ac:chgData name="Bob Ward" userId="6da7c2dd-8e2e-469f-a216-c384312e2a2d" providerId="ADAL" clId="{F1A0925D-F946-433F-8890-97A14CBA3698}" dt="2021-11-09T15:13:49.964" v="1030" actId="1076"/>
          <ac:grpSpMkLst>
            <pc:docMk/>
            <pc:sldMk cId="2282929498" sldId="2147470470"/>
            <ac:grpSpMk id="56" creationId="{A4C59F55-276F-42DF-BD41-E4D24EC3426B}"/>
          </ac:grpSpMkLst>
        </pc:grpChg>
        <pc:grpChg chg="mod">
          <ac:chgData name="Bob Ward" userId="6da7c2dd-8e2e-469f-a216-c384312e2a2d" providerId="ADAL" clId="{F1A0925D-F946-433F-8890-97A14CBA3698}" dt="2021-11-09T15:13:49.964" v="1030" actId="1076"/>
          <ac:grpSpMkLst>
            <pc:docMk/>
            <pc:sldMk cId="2282929498" sldId="2147470470"/>
            <ac:grpSpMk id="59" creationId="{59A96FD4-A374-49AE-82CD-720FA23192A4}"/>
          </ac:grpSpMkLst>
        </pc:grpChg>
        <pc:grpChg chg="mod">
          <ac:chgData name="Bob Ward" userId="6da7c2dd-8e2e-469f-a216-c384312e2a2d" providerId="ADAL" clId="{F1A0925D-F946-433F-8890-97A14CBA3698}" dt="2021-11-09T15:13:49.964" v="1030" actId="1076"/>
          <ac:grpSpMkLst>
            <pc:docMk/>
            <pc:sldMk cId="2282929498" sldId="2147470470"/>
            <ac:grpSpMk id="92" creationId="{522C6FB5-8DEC-44EE-8EAF-5C63B7FA5359}"/>
          </ac:grpSpMkLst>
        </pc:grpChg>
        <pc:grpChg chg="mod">
          <ac:chgData name="Bob Ward" userId="6da7c2dd-8e2e-469f-a216-c384312e2a2d" providerId="ADAL" clId="{F1A0925D-F946-433F-8890-97A14CBA3698}" dt="2021-11-09T15:13:49.964" v="1030" actId="1076"/>
          <ac:grpSpMkLst>
            <pc:docMk/>
            <pc:sldMk cId="2282929498" sldId="2147470470"/>
            <ac:grpSpMk id="102" creationId="{7111FA1E-987E-4AEC-B0FB-4BA7C716E0B6}"/>
          </ac:grpSpMkLst>
        </pc:grpChg>
        <pc:grpChg chg="mod">
          <ac:chgData name="Bob Ward" userId="6da7c2dd-8e2e-469f-a216-c384312e2a2d" providerId="ADAL" clId="{F1A0925D-F946-433F-8890-97A14CBA3698}" dt="2021-11-09T15:13:49.964" v="1030" actId="1076"/>
          <ac:grpSpMkLst>
            <pc:docMk/>
            <pc:sldMk cId="2282929498" sldId="2147470470"/>
            <ac:grpSpMk id="104" creationId="{4B1AA9E7-550C-42D9-9195-12E26CC6C37B}"/>
          </ac:grpSpMkLst>
        </pc:grpChg>
        <pc:grpChg chg="mod">
          <ac:chgData name="Bob Ward" userId="6da7c2dd-8e2e-469f-a216-c384312e2a2d" providerId="ADAL" clId="{F1A0925D-F946-433F-8890-97A14CBA3698}" dt="2021-11-09T15:13:49.964" v="1030" actId="1076"/>
          <ac:grpSpMkLst>
            <pc:docMk/>
            <pc:sldMk cId="2282929498" sldId="2147470470"/>
            <ac:grpSpMk id="106" creationId="{BF88DE01-D5DD-4407-8972-995E46167771}"/>
          </ac:grpSpMkLst>
        </pc:grpChg>
        <pc:picChg chg="mod">
          <ac:chgData name="Bob Ward" userId="6da7c2dd-8e2e-469f-a216-c384312e2a2d" providerId="ADAL" clId="{F1A0925D-F946-433F-8890-97A14CBA3698}" dt="2021-11-09T15:13:49.964" v="1030" actId="1076"/>
          <ac:picMkLst>
            <pc:docMk/>
            <pc:sldMk cId="2282929498" sldId="2147470470"/>
            <ac:picMk id="64" creationId="{6A171E1F-DCD2-479D-A814-22A188C544DD}"/>
          </ac:picMkLst>
        </pc:picChg>
        <pc:picChg chg="mod">
          <ac:chgData name="Bob Ward" userId="6da7c2dd-8e2e-469f-a216-c384312e2a2d" providerId="ADAL" clId="{F1A0925D-F946-433F-8890-97A14CBA3698}" dt="2021-11-09T15:13:49.964" v="1030" actId="1076"/>
          <ac:picMkLst>
            <pc:docMk/>
            <pc:sldMk cId="2282929498" sldId="2147470470"/>
            <ac:picMk id="65" creationId="{CF505E0C-96B5-4DDD-BE03-A0A1B9A50BB0}"/>
          </ac:picMkLst>
        </pc:picChg>
        <pc:picChg chg="mod">
          <ac:chgData name="Bob Ward" userId="6da7c2dd-8e2e-469f-a216-c384312e2a2d" providerId="ADAL" clId="{F1A0925D-F946-433F-8890-97A14CBA3698}" dt="2021-11-09T15:13:49.964" v="1030" actId="1076"/>
          <ac:picMkLst>
            <pc:docMk/>
            <pc:sldMk cId="2282929498" sldId="2147470470"/>
            <ac:picMk id="87" creationId="{44E9697D-1340-4129-97B0-3E98007A4804}"/>
          </ac:picMkLst>
        </pc:picChg>
        <pc:picChg chg="mod">
          <ac:chgData name="Bob Ward" userId="6da7c2dd-8e2e-469f-a216-c384312e2a2d" providerId="ADAL" clId="{F1A0925D-F946-433F-8890-97A14CBA3698}" dt="2021-11-09T15:13:49.964" v="1030" actId="1076"/>
          <ac:picMkLst>
            <pc:docMk/>
            <pc:sldMk cId="2282929498" sldId="2147470470"/>
            <ac:picMk id="89" creationId="{D3E64D5A-CABB-4971-9BA0-3536A271A063}"/>
          </ac:picMkLst>
        </pc:picChg>
        <pc:picChg chg="mod">
          <ac:chgData name="Bob Ward" userId="6da7c2dd-8e2e-469f-a216-c384312e2a2d" providerId="ADAL" clId="{F1A0925D-F946-433F-8890-97A14CBA3698}" dt="2021-11-09T15:13:49.964" v="1030" actId="1076"/>
          <ac:picMkLst>
            <pc:docMk/>
            <pc:sldMk cId="2282929498" sldId="2147470470"/>
            <ac:picMk id="93" creationId="{FC104922-0F0C-468A-B8CD-DA45848AD09F}"/>
          </ac:picMkLst>
        </pc:picChg>
        <pc:picChg chg="mod">
          <ac:chgData name="Bob Ward" userId="6da7c2dd-8e2e-469f-a216-c384312e2a2d" providerId="ADAL" clId="{F1A0925D-F946-433F-8890-97A14CBA3698}" dt="2021-11-09T15:13:49.964" v="1030" actId="1076"/>
          <ac:picMkLst>
            <pc:docMk/>
            <pc:sldMk cId="2282929498" sldId="2147470470"/>
            <ac:picMk id="107" creationId="{9109B4B7-16B1-4755-946B-25A9E02D36A0}"/>
          </ac:picMkLst>
        </pc:picChg>
        <pc:picChg chg="mod">
          <ac:chgData name="Bob Ward" userId="6da7c2dd-8e2e-469f-a216-c384312e2a2d" providerId="ADAL" clId="{F1A0925D-F946-433F-8890-97A14CBA3698}" dt="2021-11-09T15:13:49.964" v="1030" actId="1076"/>
          <ac:picMkLst>
            <pc:docMk/>
            <pc:sldMk cId="2282929498" sldId="2147470470"/>
            <ac:picMk id="111" creationId="{916F3098-FE40-44A8-A385-210850641125}"/>
          </ac:picMkLst>
        </pc:picChg>
        <pc:picChg chg="mod">
          <ac:chgData name="Bob Ward" userId="6da7c2dd-8e2e-469f-a216-c384312e2a2d" providerId="ADAL" clId="{F1A0925D-F946-433F-8890-97A14CBA3698}" dt="2021-11-09T15:13:49.964" v="1030" actId="1076"/>
          <ac:picMkLst>
            <pc:docMk/>
            <pc:sldMk cId="2282929498" sldId="2147470470"/>
            <ac:picMk id="115" creationId="{211785D8-D674-4B68-8EBF-9F01144FE292}"/>
          </ac:picMkLst>
        </pc:picChg>
        <pc:cxnChg chg="mod">
          <ac:chgData name="Bob Ward" userId="6da7c2dd-8e2e-469f-a216-c384312e2a2d" providerId="ADAL" clId="{F1A0925D-F946-433F-8890-97A14CBA3698}" dt="2021-11-09T15:13:49.964" v="1030" actId="1076"/>
          <ac:cxnSpMkLst>
            <pc:docMk/>
            <pc:sldMk cId="2282929498" sldId="2147470470"/>
            <ac:cxnSpMk id="96" creationId="{F430F826-3A0A-4C32-9352-9C8D58D192EA}"/>
          </ac:cxnSpMkLst>
        </pc:cxnChg>
        <pc:cxnChg chg="mod">
          <ac:chgData name="Bob Ward" userId="6da7c2dd-8e2e-469f-a216-c384312e2a2d" providerId="ADAL" clId="{F1A0925D-F946-433F-8890-97A14CBA3698}" dt="2021-11-09T15:13:49.964" v="1030" actId="1076"/>
          <ac:cxnSpMkLst>
            <pc:docMk/>
            <pc:sldMk cId="2282929498" sldId="2147470470"/>
            <ac:cxnSpMk id="97" creationId="{D8D41EC5-311B-482F-AF0F-D845B06F103D}"/>
          </ac:cxnSpMkLst>
        </pc:cxnChg>
        <pc:cxnChg chg="mod">
          <ac:chgData name="Bob Ward" userId="6da7c2dd-8e2e-469f-a216-c384312e2a2d" providerId="ADAL" clId="{F1A0925D-F946-433F-8890-97A14CBA3698}" dt="2021-11-09T15:13:49.964" v="1030" actId="1076"/>
          <ac:cxnSpMkLst>
            <pc:docMk/>
            <pc:sldMk cId="2282929498" sldId="2147470470"/>
            <ac:cxnSpMk id="98" creationId="{203284E8-CB30-42AB-9B29-91AF9FD0D113}"/>
          </ac:cxnSpMkLst>
        </pc:cxnChg>
        <pc:cxnChg chg="mod">
          <ac:chgData name="Bob Ward" userId="6da7c2dd-8e2e-469f-a216-c384312e2a2d" providerId="ADAL" clId="{F1A0925D-F946-433F-8890-97A14CBA3698}" dt="2021-11-09T15:13:49.964" v="1030" actId="1076"/>
          <ac:cxnSpMkLst>
            <pc:docMk/>
            <pc:sldMk cId="2282929498" sldId="2147470470"/>
            <ac:cxnSpMk id="100" creationId="{DC1D8F8D-1FC5-4D9C-9D5C-E9569A3E009E}"/>
          </ac:cxnSpMkLst>
        </pc:cxnChg>
      </pc:sldChg>
      <pc:sldChg chg="modSp mod">
        <pc:chgData name="Bob Ward" userId="6da7c2dd-8e2e-469f-a216-c384312e2a2d" providerId="ADAL" clId="{F1A0925D-F946-433F-8890-97A14CBA3698}" dt="2021-11-09T19:31:41.808" v="3057" actId="1076"/>
        <pc:sldMkLst>
          <pc:docMk/>
          <pc:sldMk cId="443656416" sldId="2147470473"/>
        </pc:sldMkLst>
        <pc:spChg chg="mod">
          <ac:chgData name="Bob Ward" userId="6da7c2dd-8e2e-469f-a216-c384312e2a2d" providerId="ADAL" clId="{F1A0925D-F946-433F-8890-97A14CBA3698}" dt="2021-11-09T19:31:41.808" v="3057" actId="1076"/>
          <ac:spMkLst>
            <pc:docMk/>
            <pc:sldMk cId="443656416" sldId="2147470473"/>
            <ac:spMk id="68" creationId="{56DCD66C-9442-4369-A563-78DD19F7ABAC}"/>
          </ac:spMkLst>
        </pc:spChg>
      </pc:sldChg>
      <pc:sldChg chg="addSp delSp modSp mod">
        <pc:chgData name="Bob Ward" userId="6da7c2dd-8e2e-469f-a216-c384312e2a2d" providerId="ADAL" clId="{F1A0925D-F946-433F-8890-97A14CBA3698}" dt="2021-11-09T19:22:18.532" v="3052" actId="1076"/>
        <pc:sldMkLst>
          <pc:docMk/>
          <pc:sldMk cId="618767361" sldId="2147470479"/>
        </pc:sldMkLst>
        <pc:spChg chg="del">
          <ac:chgData name="Bob Ward" userId="6da7c2dd-8e2e-469f-a216-c384312e2a2d" providerId="ADAL" clId="{F1A0925D-F946-433F-8890-97A14CBA3698}" dt="2021-11-09T19:00:12.416" v="2828" actId="478"/>
          <ac:spMkLst>
            <pc:docMk/>
            <pc:sldMk cId="618767361" sldId="2147470479"/>
            <ac:spMk id="2" creationId="{ACB8F825-0286-4ECE-8EED-3A5B85BB8387}"/>
          </ac:spMkLst>
        </pc:spChg>
        <pc:spChg chg="mod">
          <ac:chgData name="Bob Ward" userId="6da7c2dd-8e2e-469f-a216-c384312e2a2d" providerId="ADAL" clId="{F1A0925D-F946-433F-8890-97A14CBA3698}" dt="2021-11-09T15:45:39.249" v="1401" actId="20577"/>
          <ac:spMkLst>
            <pc:docMk/>
            <pc:sldMk cId="618767361" sldId="2147470479"/>
            <ac:spMk id="3" creationId="{037314CC-2574-B744-A4AA-404B806704E9}"/>
          </ac:spMkLst>
        </pc:spChg>
        <pc:spChg chg="add mod">
          <ac:chgData name="Bob Ward" userId="6da7c2dd-8e2e-469f-a216-c384312e2a2d" providerId="ADAL" clId="{F1A0925D-F946-433F-8890-97A14CBA3698}" dt="2021-11-09T19:21:16.615" v="3033" actId="14100"/>
          <ac:spMkLst>
            <pc:docMk/>
            <pc:sldMk cId="618767361" sldId="2147470479"/>
            <ac:spMk id="4" creationId="{F7A99441-5FE2-4997-A78A-ED75D9F609BB}"/>
          </ac:spMkLst>
        </pc:spChg>
        <pc:spChg chg="mod">
          <ac:chgData name="Bob Ward" userId="6da7c2dd-8e2e-469f-a216-c384312e2a2d" providerId="ADAL" clId="{F1A0925D-F946-433F-8890-97A14CBA3698}" dt="2021-11-09T19:16:49.897" v="2976" actId="1076"/>
          <ac:spMkLst>
            <pc:docMk/>
            <pc:sldMk cId="618767361" sldId="2147470479"/>
            <ac:spMk id="5" creationId="{433C9A9A-EE57-4A94-B493-14C9061BD100}"/>
          </ac:spMkLst>
        </pc:spChg>
        <pc:spChg chg="add mod">
          <ac:chgData name="Bob Ward" userId="6da7c2dd-8e2e-469f-a216-c384312e2a2d" providerId="ADAL" clId="{F1A0925D-F946-433F-8890-97A14CBA3698}" dt="2021-11-09T19:18:32.568" v="2992" actId="20577"/>
          <ac:spMkLst>
            <pc:docMk/>
            <pc:sldMk cId="618767361" sldId="2147470479"/>
            <ac:spMk id="6" creationId="{3505570A-1AB8-4B95-993E-B98C82055801}"/>
          </ac:spMkLst>
        </pc:spChg>
        <pc:spChg chg="mod">
          <ac:chgData name="Bob Ward" userId="6da7c2dd-8e2e-469f-a216-c384312e2a2d" providerId="ADAL" clId="{F1A0925D-F946-433F-8890-97A14CBA3698}" dt="2021-11-09T19:16:49.897" v="2976" actId="1076"/>
          <ac:spMkLst>
            <pc:docMk/>
            <pc:sldMk cId="618767361" sldId="2147470479"/>
            <ac:spMk id="8" creationId="{3A664A51-C14F-4649-BDA8-E2BDF02EEAE9}"/>
          </ac:spMkLst>
        </pc:spChg>
        <pc:spChg chg="mod">
          <ac:chgData name="Bob Ward" userId="6da7c2dd-8e2e-469f-a216-c384312e2a2d" providerId="ADAL" clId="{F1A0925D-F946-433F-8890-97A14CBA3698}" dt="2021-11-09T19:16:49.897" v="2976" actId="1076"/>
          <ac:spMkLst>
            <pc:docMk/>
            <pc:sldMk cId="618767361" sldId="2147470479"/>
            <ac:spMk id="10" creationId="{5A5E47D2-4700-4C3D-9DCD-F25FE3CE13C4}"/>
          </ac:spMkLst>
        </pc:spChg>
        <pc:spChg chg="mod">
          <ac:chgData name="Bob Ward" userId="6da7c2dd-8e2e-469f-a216-c384312e2a2d" providerId="ADAL" clId="{F1A0925D-F946-433F-8890-97A14CBA3698}" dt="2021-11-09T19:16:49.897" v="2976" actId="1076"/>
          <ac:spMkLst>
            <pc:docMk/>
            <pc:sldMk cId="618767361" sldId="2147470479"/>
            <ac:spMk id="24" creationId="{C246FCAD-6979-482F-B0C9-9534A1218C39}"/>
          </ac:spMkLst>
        </pc:spChg>
        <pc:spChg chg="mod">
          <ac:chgData name="Bob Ward" userId="6da7c2dd-8e2e-469f-a216-c384312e2a2d" providerId="ADAL" clId="{F1A0925D-F946-433F-8890-97A14CBA3698}" dt="2021-11-09T19:16:49.897" v="2976" actId="1076"/>
          <ac:spMkLst>
            <pc:docMk/>
            <pc:sldMk cId="618767361" sldId="2147470479"/>
            <ac:spMk id="26" creationId="{3EEBD8FD-D7F7-4B1C-ACB7-443BE1BF97E6}"/>
          </ac:spMkLst>
        </pc:spChg>
        <pc:spChg chg="mod">
          <ac:chgData name="Bob Ward" userId="6da7c2dd-8e2e-469f-a216-c384312e2a2d" providerId="ADAL" clId="{F1A0925D-F946-433F-8890-97A14CBA3698}" dt="2021-11-09T19:16:49.897" v="2976" actId="1076"/>
          <ac:spMkLst>
            <pc:docMk/>
            <pc:sldMk cId="618767361" sldId="2147470479"/>
            <ac:spMk id="27" creationId="{66D05AF5-5470-4B6D-8F2C-A25271586BE9}"/>
          </ac:spMkLst>
        </pc:spChg>
        <pc:spChg chg="mod">
          <ac:chgData name="Bob Ward" userId="6da7c2dd-8e2e-469f-a216-c384312e2a2d" providerId="ADAL" clId="{F1A0925D-F946-433F-8890-97A14CBA3698}" dt="2021-11-09T19:16:49.897" v="2976" actId="1076"/>
          <ac:spMkLst>
            <pc:docMk/>
            <pc:sldMk cId="618767361" sldId="2147470479"/>
            <ac:spMk id="28" creationId="{1B7718FC-A481-41E6-8C00-1D46CAD7BBFC}"/>
          </ac:spMkLst>
        </pc:spChg>
        <pc:spChg chg="mod">
          <ac:chgData name="Bob Ward" userId="6da7c2dd-8e2e-469f-a216-c384312e2a2d" providerId="ADAL" clId="{F1A0925D-F946-433F-8890-97A14CBA3698}" dt="2021-11-09T19:16:49.897" v="2976" actId="1076"/>
          <ac:spMkLst>
            <pc:docMk/>
            <pc:sldMk cId="618767361" sldId="2147470479"/>
            <ac:spMk id="29" creationId="{E763642F-C823-4181-ADB9-BEC61CA5710D}"/>
          </ac:spMkLst>
        </pc:spChg>
        <pc:spChg chg="mod">
          <ac:chgData name="Bob Ward" userId="6da7c2dd-8e2e-469f-a216-c384312e2a2d" providerId="ADAL" clId="{F1A0925D-F946-433F-8890-97A14CBA3698}" dt="2021-11-09T19:16:49.897" v="2976" actId="1076"/>
          <ac:spMkLst>
            <pc:docMk/>
            <pc:sldMk cId="618767361" sldId="2147470479"/>
            <ac:spMk id="30" creationId="{EFC1A2A9-9169-4E6E-BBD9-3AF66AE6A6DF}"/>
          </ac:spMkLst>
        </pc:spChg>
        <pc:spChg chg="mod">
          <ac:chgData name="Bob Ward" userId="6da7c2dd-8e2e-469f-a216-c384312e2a2d" providerId="ADAL" clId="{F1A0925D-F946-433F-8890-97A14CBA3698}" dt="2021-11-09T19:16:49.897" v="2976" actId="1076"/>
          <ac:spMkLst>
            <pc:docMk/>
            <pc:sldMk cId="618767361" sldId="2147470479"/>
            <ac:spMk id="31" creationId="{60AC988D-4EBE-40A5-9EB7-C57D8254E841}"/>
          </ac:spMkLst>
        </pc:spChg>
        <pc:spChg chg="mod">
          <ac:chgData name="Bob Ward" userId="6da7c2dd-8e2e-469f-a216-c384312e2a2d" providerId="ADAL" clId="{F1A0925D-F946-433F-8890-97A14CBA3698}" dt="2021-11-09T19:16:49.897" v="2976" actId="1076"/>
          <ac:spMkLst>
            <pc:docMk/>
            <pc:sldMk cId="618767361" sldId="2147470479"/>
            <ac:spMk id="32" creationId="{DA243AD0-6C59-44FA-BBAB-E76F3E83DC49}"/>
          </ac:spMkLst>
        </pc:spChg>
        <pc:spChg chg="mod">
          <ac:chgData name="Bob Ward" userId="6da7c2dd-8e2e-469f-a216-c384312e2a2d" providerId="ADAL" clId="{F1A0925D-F946-433F-8890-97A14CBA3698}" dt="2021-11-09T19:16:49.897" v="2976" actId="1076"/>
          <ac:spMkLst>
            <pc:docMk/>
            <pc:sldMk cId="618767361" sldId="2147470479"/>
            <ac:spMk id="33" creationId="{BBC8C498-3B0F-4991-9F63-1E8E6DBBB55C}"/>
          </ac:spMkLst>
        </pc:spChg>
        <pc:spChg chg="mod">
          <ac:chgData name="Bob Ward" userId="6da7c2dd-8e2e-469f-a216-c384312e2a2d" providerId="ADAL" clId="{F1A0925D-F946-433F-8890-97A14CBA3698}" dt="2021-11-09T19:16:49.897" v="2976" actId="1076"/>
          <ac:spMkLst>
            <pc:docMk/>
            <pc:sldMk cId="618767361" sldId="2147470479"/>
            <ac:spMk id="34" creationId="{4DAC25A7-7790-4E27-8578-A3C709CE44F6}"/>
          </ac:spMkLst>
        </pc:spChg>
        <pc:spChg chg="mod">
          <ac:chgData name="Bob Ward" userId="6da7c2dd-8e2e-469f-a216-c384312e2a2d" providerId="ADAL" clId="{F1A0925D-F946-433F-8890-97A14CBA3698}" dt="2021-11-09T19:16:49.897" v="2976" actId="1076"/>
          <ac:spMkLst>
            <pc:docMk/>
            <pc:sldMk cId="618767361" sldId="2147470479"/>
            <ac:spMk id="35" creationId="{826F62D6-34EA-4599-9934-872EC05382AB}"/>
          </ac:spMkLst>
        </pc:spChg>
        <pc:spChg chg="mod">
          <ac:chgData name="Bob Ward" userId="6da7c2dd-8e2e-469f-a216-c384312e2a2d" providerId="ADAL" clId="{F1A0925D-F946-433F-8890-97A14CBA3698}" dt="2021-11-09T19:16:49.897" v="2976" actId="1076"/>
          <ac:spMkLst>
            <pc:docMk/>
            <pc:sldMk cId="618767361" sldId="2147470479"/>
            <ac:spMk id="37" creationId="{92CE7941-BAF2-4425-B5C2-B3226C3D26EC}"/>
          </ac:spMkLst>
        </pc:spChg>
        <pc:spChg chg="mod">
          <ac:chgData name="Bob Ward" userId="6da7c2dd-8e2e-469f-a216-c384312e2a2d" providerId="ADAL" clId="{F1A0925D-F946-433F-8890-97A14CBA3698}" dt="2021-11-09T19:21:48.174" v="3047" actId="478"/>
          <ac:spMkLst>
            <pc:docMk/>
            <pc:sldMk cId="618767361" sldId="2147470479"/>
            <ac:spMk id="39" creationId="{0D9B8B85-0452-44EB-BD40-51A94CE1C947}"/>
          </ac:spMkLst>
        </pc:spChg>
        <pc:spChg chg="del mod">
          <ac:chgData name="Bob Ward" userId="6da7c2dd-8e2e-469f-a216-c384312e2a2d" providerId="ADAL" clId="{F1A0925D-F946-433F-8890-97A14CBA3698}" dt="2021-11-09T19:21:45.293" v="3046" actId="478"/>
          <ac:spMkLst>
            <pc:docMk/>
            <pc:sldMk cId="618767361" sldId="2147470479"/>
            <ac:spMk id="41" creationId="{3BE9031A-C198-4CBA-A13E-B712BEE0EE63}"/>
          </ac:spMkLst>
        </pc:spChg>
        <pc:spChg chg="del mod">
          <ac:chgData name="Bob Ward" userId="6da7c2dd-8e2e-469f-a216-c384312e2a2d" providerId="ADAL" clId="{F1A0925D-F946-433F-8890-97A14CBA3698}" dt="2021-11-09T19:21:48.174" v="3047" actId="478"/>
          <ac:spMkLst>
            <pc:docMk/>
            <pc:sldMk cId="618767361" sldId="2147470479"/>
            <ac:spMk id="42" creationId="{222C1799-C14F-4609-8BD0-240DDBB45E75}"/>
          </ac:spMkLst>
        </pc:spChg>
        <pc:spChg chg="mod">
          <ac:chgData name="Bob Ward" userId="6da7c2dd-8e2e-469f-a216-c384312e2a2d" providerId="ADAL" clId="{F1A0925D-F946-433F-8890-97A14CBA3698}" dt="2021-11-09T19:16:49.897" v="2976" actId="1076"/>
          <ac:spMkLst>
            <pc:docMk/>
            <pc:sldMk cId="618767361" sldId="2147470479"/>
            <ac:spMk id="44" creationId="{36AEE384-66D2-49DC-AC1A-5622695B8B06}"/>
          </ac:spMkLst>
        </pc:spChg>
        <pc:spChg chg="mod">
          <ac:chgData name="Bob Ward" userId="6da7c2dd-8e2e-469f-a216-c384312e2a2d" providerId="ADAL" clId="{F1A0925D-F946-433F-8890-97A14CBA3698}" dt="2021-11-09T19:16:49.897" v="2976" actId="1076"/>
          <ac:spMkLst>
            <pc:docMk/>
            <pc:sldMk cId="618767361" sldId="2147470479"/>
            <ac:spMk id="45" creationId="{98DDE9A8-90AB-4C82-8722-928C9C702B51}"/>
          </ac:spMkLst>
        </pc:spChg>
        <pc:spChg chg="mod">
          <ac:chgData name="Bob Ward" userId="6da7c2dd-8e2e-469f-a216-c384312e2a2d" providerId="ADAL" clId="{F1A0925D-F946-433F-8890-97A14CBA3698}" dt="2021-11-09T19:16:49.897" v="2976" actId="1076"/>
          <ac:spMkLst>
            <pc:docMk/>
            <pc:sldMk cId="618767361" sldId="2147470479"/>
            <ac:spMk id="46" creationId="{BF7841A7-DCA7-42E8-9674-8E818EE90C8B}"/>
          </ac:spMkLst>
        </pc:spChg>
        <pc:spChg chg="mod">
          <ac:chgData name="Bob Ward" userId="6da7c2dd-8e2e-469f-a216-c384312e2a2d" providerId="ADAL" clId="{F1A0925D-F946-433F-8890-97A14CBA3698}" dt="2021-11-09T19:16:49.897" v="2976" actId="1076"/>
          <ac:spMkLst>
            <pc:docMk/>
            <pc:sldMk cId="618767361" sldId="2147470479"/>
            <ac:spMk id="47" creationId="{41FD9123-09C2-4C17-8D22-C7FE433041DE}"/>
          </ac:spMkLst>
        </pc:spChg>
        <pc:spChg chg="mod">
          <ac:chgData name="Bob Ward" userId="6da7c2dd-8e2e-469f-a216-c384312e2a2d" providerId="ADAL" clId="{F1A0925D-F946-433F-8890-97A14CBA3698}" dt="2021-11-09T19:16:49.897" v="2976" actId="1076"/>
          <ac:spMkLst>
            <pc:docMk/>
            <pc:sldMk cId="618767361" sldId="2147470479"/>
            <ac:spMk id="48" creationId="{8996D824-0CAB-4E09-A496-4373BC2B145F}"/>
          </ac:spMkLst>
        </pc:spChg>
        <pc:spChg chg="mod">
          <ac:chgData name="Bob Ward" userId="6da7c2dd-8e2e-469f-a216-c384312e2a2d" providerId="ADAL" clId="{F1A0925D-F946-433F-8890-97A14CBA3698}" dt="2021-11-09T19:16:49.897" v="2976" actId="1076"/>
          <ac:spMkLst>
            <pc:docMk/>
            <pc:sldMk cId="618767361" sldId="2147470479"/>
            <ac:spMk id="49" creationId="{313DEBC0-7A43-4576-B29D-FE6C94EAB0EB}"/>
          </ac:spMkLst>
        </pc:spChg>
        <pc:spChg chg="mod">
          <ac:chgData name="Bob Ward" userId="6da7c2dd-8e2e-469f-a216-c384312e2a2d" providerId="ADAL" clId="{F1A0925D-F946-433F-8890-97A14CBA3698}" dt="2021-11-09T19:16:49.897" v="2976" actId="1076"/>
          <ac:spMkLst>
            <pc:docMk/>
            <pc:sldMk cId="618767361" sldId="2147470479"/>
            <ac:spMk id="50" creationId="{F8B3E3E0-7067-4E1A-84D2-EAA21FE39358}"/>
          </ac:spMkLst>
        </pc:spChg>
        <pc:spChg chg="mod">
          <ac:chgData name="Bob Ward" userId="6da7c2dd-8e2e-469f-a216-c384312e2a2d" providerId="ADAL" clId="{F1A0925D-F946-433F-8890-97A14CBA3698}" dt="2021-11-09T19:16:49.897" v="2976" actId="1076"/>
          <ac:spMkLst>
            <pc:docMk/>
            <pc:sldMk cId="618767361" sldId="2147470479"/>
            <ac:spMk id="51" creationId="{E20C54D2-6479-4763-8962-7FAC5B4E791C}"/>
          </ac:spMkLst>
        </pc:spChg>
        <pc:spChg chg="mod">
          <ac:chgData name="Bob Ward" userId="6da7c2dd-8e2e-469f-a216-c384312e2a2d" providerId="ADAL" clId="{F1A0925D-F946-433F-8890-97A14CBA3698}" dt="2021-11-09T19:16:49.897" v="2976" actId="1076"/>
          <ac:spMkLst>
            <pc:docMk/>
            <pc:sldMk cId="618767361" sldId="2147470479"/>
            <ac:spMk id="52" creationId="{699A85DC-E523-43D4-B196-A03D0DE8D7C0}"/>
          </ac:spMkLst>
        </pc:spChg>
        <pc:spChg chg="mod">
          <ac:chgData name="Bob Ward" userId="6da7c2dd-8e2e-469f-a216-c384312e2a2d" providerId="ADAL" clId="{F1A0925D-F946-433F-8890-97A14CBA3698}" dt="2021-11-09T19:16:49.897" v="2976" actId="1076"/>
          <ac:spMkLst>
            <pc:docMk/>
            <pc:sldMk cId="618767361" sldId="2147470479"/>
            <ac:spMk id="53" creationId="{8D1708D9-5E54-4DAD-B292-56CB440A55B0}"/>
          </ac:spMkLst>
        </pc:spChg>
        <pc:spChg chg="mod">
          <ac:chgData name="Bob Ward" userId="6da7c2dd-8e2e-469f-a216-c384312e2a2d" providerId="ADAL" clId="{F1A0925D-F946-433F-8890-97A14CBA3698}" dt="2021-11-09T19:16:49.897" v="2976" actId="1076"/>
          <ac:spMkLst>
            <pc:docMk/>
            <pc:sldMk cId="618767361" sldId="2147470479"/>
            <ac:spMk id="54" creationId="{04299DF9-0A4F-4488-81C9-823CC6EA2A85}"/>
          </ac:spMkLst>
        </pc:spChg>
        <pc:spChg chg="mod topLvl">
          <ac:chgData name="Bob Ward" userId="6da7c2dd-8e2e-469f-a216-c384312e2a2d" providerId="ADAL" clId="{F1A0925D-F946-433F-8890-97A14CBA3698}" dt="2021-11-09T19:16:49.897" v="2976" actId="1076"/>
          <ac:spMkLst>
            <pc:docMk/>
            <pc:sldMk cId="618767361" sldId="2147470479"/>
            <ac:spMk id="58" creationId="{7D90BB42-0669-46AD-B964-D7304165DA95}"/>
          </ac:spMkLst>
        </pc:spChg>
        <pc:spChg chg="del mod">
          <ac:chgData name="Bob Ward" userId="6da7c2dd-8e2e-469f-a216-c384312e2a2d" providerId="ADAL" clId="{F1A0925D-F946-433F-8890-97A14CBA3698}" dt="2021-11-09T19:11:07.485" v="2952" actId="478"/>
          <ac:spMkLst>
            <pc:docMk/>
            <pc:sldMk cId="618767361" sldId="2147470479"/>
            <ac:spMk id="60" creationId="{6873EA15-C6F7-4B14-9E43-4C552C1111B7}"/>
          </ac:spMkLst>
        </pc:spChg>
        <pc:spChg chg="del mod">
          <ac:chgData name="Bob Ward" userId="6da7c2dd-8e2e-469f-a216-c384312e2a2d" providerId="ADAL" clId="{F1A0925D-F946-433F-8890-97A14CBA3698}" dt="2021-11-09T19:11:09.103" v="2953" actId="478"/>
          <ac:spMkLst>
            <pc:docMk/>
            <pc:sldMk cId="618767361" sldId="2147470479"/>
            <ac:spMk id="61" creationId="{E2796D7F-7584-4931-BE3A-043EA73C9917}"/>
          </ac:spMkLst>
        </pc:spChg>
        <pc:spChg chg="mod">
          <ac:chgData name="Bob Ward" userId="6da7c2dd-8e2e-469f-a216-c384312e2a2d" providerId="ADAL" clId="{F1A0925D-F946-433F-8890-97A14CBA3698}" dt="2021-11-09T19:16:49.897" v="2976" actId="1076"/>
          <ac:spMkLst>
            <pc:docMk/>
            <pc:sldMk cId="618767361" sldId="2147470479"/>
            <ac:spMk id="63" creationId="{2B900C6C-EDB9-42D3-8B8A-DC2780B71507}"/>
          </ac:spMkLst>
        </pc:spChg>
        <pc:spChg chg="del mod">
          <ac:chgData name="Bob Ward" userId="6da7c2dd-8e2e-469f-a216-c384312e2a2d" providerId="ADAL" clId="{F1A0925D-F946-433F-8890-97A14CBA3698}" dt="2021-11-09T19:11:13.469" v="2954" actId="478"/>
          <ac:spMkLst>
            <pc:docMk/>
            <pc:sldMk cId="618767361" sldId="2147470479"/>
            <ac:spMk id="65" creationId="{68CBE6D0-08A5-470A-B9F4-BD48687D346D}"/>
          </ac:spMkLst>
        </pc:spChg>
        <pc:spChg chg="del mod">
          <ac:chgData name="Bob Ward" userId="6da7c2dd-8e2e-469f-a216-c384312e2a2d" providerId="ADAL" clId="{F1A0925D-F946-433F-8890-97A14CBA3698}" dt="2021-11-09T19:11:20.823" v="2955" actId="478"/>
          <ac:spMkLst>
            <pc:docMk/>
            <pc:sldMk cId="618767361" sldId="2147470479"/>
            <ac:spMk id="66" creationId="{063C9736-385C-434E-8F48-63CA063CE8B1}"/>
          </ac:spMkLst>
        </pc:spChg>
        <pc:grpChg chg="mod">
          <ac:chgData name="Bob Ward" userId="6da7c2dd-8e2e-469f-a216-c384312e2a2d" providerId="ADAL" clId="{F1A0925D-F946-433F-8890-97A14CBA3698}" dt="2021-11-09T19:16:49.897" v="2976" actId="1076"/>
          <ac:grpSpMkLst>
            <pc:docMk/>
            <pc:sldMk cId="618767361" sldId="2147470479"/>
            <ac:grpSpMk id="23" creationId="{BB2B8D0C-0317-4CD7-B1C5-0D56071477F2}"/>
          </ac:grpSpMkLst>
        </pc:grpChg>
        <pc:grpChg chg="mod">
          <ac:chgData name="Bob Ward" userId="6da7c2dd-8e2e-469f-a216-c384312e2a2d" providerId="ADAL" clId="{F1A0925D-F946-433F-8890-97A14CBA3698}" dt="2021-11-09T19:16:49.897" v="2976" actId="1076"/>
          <ac:grpSpMkLst>
            <pc:docMk/>
            <pc:sldMk cId="618767361" sldId="2147470479"/>
            <ac:grpSpMk id="25" creationId="{94C93401-654C-4BCF-81C0-813F5635A3BA}"/>
          </ac:grpSpMkLst>
        </pc:grpChg>
        <pc:grpChg chg="add del mod">
          <ac:chgData name="Bob Ward" userId="6da7c2dd-8e2e-469f-a216-c384312e2a2d" providerId="ADAL" clId="{F1A0925D-F946-433F-8890-97A14CBA3698}" dt="2021-11-09T19:21:48.174" v="3047" actId="478"/>
          <ac:grpSpMkLst>
            <pc:docMk/>
            <pc:sldMk cId="618767361" sldId="2147470479"/>
            <ac:grpSpMk id="38" creationId="{AA85FC6D-8013-4A40-8389-E742771F1338}"/>
          </ac:grpSpMkLst>
        </pc:grpChg>
        <pc:grpChg chg="del mod">
          <ac:chgData name="Bob Ward" userId="6da7c2dd-8e2e-469f-a216-c384312e2a2d" providerId="ADAL" clId="{F1A0925D-F946-433F-8890-97A14CBA3698}" dt="2021-11-09T19:21:45.293" v="3046" actId="478"/>
          <ac:grpSpMkLst>
            <pc:docMk/>
            <pc:sldMk cId="618767361" sldId="2147470479"/>
            <ac:grpSpMk id="40" creationId="{E8005166-479E-4438-A2F1-191439BFD545}"/>
          </ac:grpSpMkLst>
        </pc:grpChg>
        <pc:grpChg chg="mod">
          <ac:chgData name="Bob Ward" userId="6da7c2dd-8e2e-469f-a216-c384312e2a2d" providerId="ADAL" clId="{F1A0925D-F946-433F-8890-97A14CBA3698}" dt="2021-11-09T19:16:49.897" v="2976" actId="1076"/>
          <ac:grpSpMkLst>
            <pc:docMk/>
            <pc:sldMk cId="618767361" sldId="2147470479"/>
            <ac:grpSpMk id="43" creationId="{7681F20E-D739-4A7F-B188-EA36B2DCE1C0}"/>
          </ac:grpSpMkLst>
        </pc:grpChg>
        <pc:grpChg chg="add del mod">
          <ac:chgData name="Bob Ward" userId="6da7c2dd-8e2e-469f-a216-c384312e2a2d" providerId="ADAL" clId="{F1A0925D-F946-433F-8890-97A14CBA3698}" dt="2021-11-09T19:11:04.411" v="2951" actId="165"/>
          <ac:grpSpMkLst>
            <pc:docMk/>
            <pc:sldMk cId="618767361" sldId="2147470479"/>
            <ac:grpSpMk id="57" creationId="{AD5EFE84-0E96-487A-94D0-31BD074EF19B}"/>
          </ac:grpSpMkLst>
        </pc:grpChg>
        <pc:grpChg chg="del mod topLvl">
          <ac:chgData name="Bob Ward" userId="6da7c2dd-8e2e-469f-a216-c384312e2a2d" providerId="ADAL" clId="{F1A0925D-F946-433F-8890-97A14CBA3698}" dt="2021-11-09T19:11:07.485" v="2952" actId="478"/>
          <ac:grpSpMkLst>
            <pc:docMk/>
            <pc:sldMk cId="618767361" sldId="2147470479"/>
            <ac:grpSpMk id="59" creationId="{BFA84603-CD24-4A60-8253-960C1F032276}"/>
          </ac:grpSpMkLst>
        </pc:grpChg>
        <pc:grpChg chg="add del mod">
          <ac:chgData name="Bob Ward" userId="6da7c2dd-8e2e-469f-a216-c384312e2a2d" providerId="ADAL" clId="{F1A0925D-F946-433F-8890-97A14CBA3698}" dt="2021-11-09T19:11:20.823" v="2955" actId="478"/>
          <ac:grpSpMkLst>
            <pc:docMk/>
            <pc:sldMk cId="618767361" sldId="2147470479"/>
            <ac:grpSpMk id="62" creationId="{653AE7B3-28BB-4E1D-B0F1-5B17DAD90633}"/>
          </ac:grpSpMkLst>
        </pc:grpChg>
        <pc:grpChg chg="del mod">
          <ac:chgData name="Bob Ward" userId="6da7c2dd-8e2e-469f-a216-c384312e2a2d" providerId="ADAL" clId="{F1A0925D-F946-433F-8890-97A14CBA3698}" dt="2021-11-09T19:11:13.469" v="2954" actId="478"/>
          <ac:grpSpMkLst>
            <pc:docMk/>
            <pc:sldMk cId="618767361" sldId="2147470479"/>
            <ac:grpSpMk id="64" creationId="{B14C6991-C80A-47D6-AE83-221916333F7B}"/>
          </ac:grpSpMkLst>
        </pc:grpChg>
        <pc:picChg chg="add del mod">
          <ac:chgData name="Bob Ward" userId="6da7c2dd-8e2e-469f-a216-c384312e2a2d" providerId="ADAL" clId="{F1A0925D-F946-433F-8890-97A14CBA3698}" dt="2021-11-09T19:12:49.474" v="2961" actId="931"/>
          <ac:picMkLst>
            <pc:docMk/>
            <pc:sldMk cId="618767361" sldId="2147470479"/>
            <ac:picMk id="9" creationId="{EBE8B089-DDD7-414B-BF11-8266E8FA53EE}"/>
          </ac:picMkLst>
        </pc:picChg>
        <pc:picChg chg="add mod">
          <ac:chgData name="Bob Ward" userId="6da7c2dd-8e2e-469f-a216-c384312e2a2d" providerId="ADAL" clId="{F1A0925D-F946-433F-8890-97A14CBA3698}" dt="2021-11-09T19:16:49.897" v="2976" actId="1076"/>
          <ac:picMkLst>
            <pc:docMk/>
            <pc:sldMk cId="618767361" sldId="2147470479"/>
            <ac:picMk id="12" creationId="{3A4BFF49-809A-45E6-BAB2-15A5F3E42759}"/>
          </ac:picMkLst>
        </pc:picChg>
        <pc:picChg chg="add mod">
          <ac:chgData name="Bob Ward" userId="6da7c2dd-8e2e-469f-a216-c384312e2a2d" providerId="ADAL" clId="{F1A0925D-F946-433F-8890-97A14CBA3698}" dt="2021-11-09T19:16:49.897" v="2976" actId="1076"/>
          <ac:picMkLst>
            <pc:docMk/>
            <pc:sldMk cId="618767361" sldId="2147470479"/>
            <ac:picMk id="3074" creationId="{03EB1828-76B3-45C5-BC45-30EA9FDB4CD5}"/>
          </ac:picMkLst>
        </pc:picChg>
        <pc:picChg chg="add mod">
          <ac:chgData name="Bob Ward" userId="6da7c2dd-8e2e-469f-a216-c384312e2a2d" providerId="ADAL" clId="{F1A0925D-F946-433F-8890-97A14CBA3698}" dt="2021-11-09T19:22:18.532" v="3052" actId="1076"/>
          <ac:picMkLst>
            <pc:docMk/>
            <pc:sldMk cId="618767361" sldId="2147470479"/>
            <ac:picMk id="3076" creationId="{975DB4F5-D66F-4AC8-B4E2-A0196CD4B4CD}"/>
          </ac:picMkLst>
        </pc:picChg>
      </pc:sldChg>
      <pc:sldChg chg="addSp delSp modSp add del mod modAnim modNotesTx">
        <pc:chgData name="Bob Ward" userId="6da7c2dd-8e2e-469f-a216-c384312e2a2d" providerId="ADAL" clId="{F1A0925D-F946-433F-8890-97A14CBA3698}" dt="2021-11-09T19:56:20.515" v="3351" actId="47"/>
        <pc:sldMkLst>
          <pc:docMk/>
          <pc:sldMk cId="3593394578" sldId="2147470488"/>
        </pc:sldMkLst>
        <pc:spChg chg="del">
          <ac:chgData name="Bob Ward" userId="6da7c2dd-8e2e-469f-a216-c384312e2a2d" providerId="ADAL" clId="{F1A0925D-F946-433F-8890-97A14CBA3698}" dt="2021-11-09T15:37:03.533" v="1309" actId="478"/>
          <ac:spMkLst>
            <pc:docMk/>
            <pc:sldMk cId="3593394578" sldId="2147470488"/>
            <ac:spMk id="2" creationId="{54287DC8-78A2-48A5-B9FC-8EA0C20F3785}"/>
          </ac:spMkLst>
        </pc:spChg>
        <pc:spChg chg="add mod">
          <ac:chgData name="Bob Ward" userId="6da7c2dd-8e2e-469f-a216-c384312e2a2d" providerId="ADAL" clId="{F1A0925D-F946-433F-8890-97A14CBA3698}" dt="2021-11-09T18:43:31.384" v="2109" actId="1076"/>
          <ac:spMkLst>
            <pc:docMk/>
            <pc:sldMk cId="3593394578" sldId="2147470488"/>
            <ac:spMk id="6" creationId="{F138FCF0-5E9C-4AA0-BD08-06B0834B7E4E}"/>
          </ac:spMkLst>
        </pc:spChg>
        <pc:spChg chg="add mod">
          <ac:chgData name="Bob Ward" userId="6da7c2dd-8e2e-469f-a216-c384312e2a2d" providerId="ADAL" clId="{F1A0925D-F946-433F-8890-97A14CBA3698}" dt="2021-11-09T18:44:11.731" v="2204" actId="1076"/>
          <ac:spMkLst>
            <pc:docMk/>
            <pc:sldMk cId="3593394578" sldId="2147470488"/>
            <ac:spMk id="12" creationId="{0F97BB6F-7A89-4EFB-994B-55EFC393F7C6}"/>
          </ac:spMkLst>
        </pc:spChg>
        <pc:spChg chg="mod">
          <ac:chgData name="Bob Ward" userId="6da7c2dd-8e2e-469f-a216-c384312e2a2d" providerId="ADAL" clId="{F1A0925D-F946-433F-8890-97A14CBA3698}" dt="2021-11-09T18:44:15.735" v="2205" actId="1076"/>
          <ac:spMkLst>
            <pc:docMk/>
            <pc:sldMk cId="3593394578" sldId="2147470488"/>
            <ac:spMk id="19" creationId="{7032A766-2E03-4F98-B2C2-FAC503C495F9}"/>
          </ac:spMkLst>
        </pc:spChg>
        <pc:spChg chg="mod">
          <ac:chgData name="Bob Ward" userId="6da7c2dd-8e2e-469f-a216-c384312e2a2d" providerId="ADAL" clId="{F1A0925D-F946-433F-8890-97A14CBA3698}" dt="2021-11-09T18:43:31.384" v="2109" actId="1076"/>
          <ac:spMkLst>
            <pc:docMk/>
            <pc:sldMk cId="3593394578" sldId="2147470488"/>
            <ac:spMk id="36" creationId="{C48A3F81-6E45-4013-970D-4609567FE4A9}"/>
          </ac:spMkLst>
        </pc:spChg>
        <pc:spChg chg="mod">
          <ac:chgData name="Bob Ward" userId="6da7c2dd-8e2e-469f-a216-c384312e2a2d" providerId="ADAL" clId="{F1A0925D-F946-433F-8890-97A14CBA3698}" dt="2021-11-09T18:43:31.384" v="2109" actId="1076"/>
          <ac:spMkLst>
            <pc:docMk/>
            <pc:sldMk cId="3593394578" sldId="2147470488"/>
            <ac:spMk id="44" creationId="{C482F871-6C26-4AFB-B484-B2BA0C40D6AF}"/>
          </ac:spMkLst>
        </pc:spChg>
        <pc:spChg chg="mod">
          <ac:chgData name="Bob Ward" userId="6da7c2dd-8e2e-469f-a216-c384312e2a2d" providerId="ADAL" clId="{F1A0925D-F946-433F-8890-97A14CBA3698}" dt="2021-11-09T18:43:31.384" v="2109" actId="1076"/>
          <ac:spMkLst>
            <pc:docMk/>
            <pc:sldMk cId="3593394578" sldId="2147470488"/>
            <ac:spMk id="47" creationId="{00847D96-D273-41FE-AF55-89FF93B7D746}"/>
          </ac:spMkLst>
        </pc:spChg>
        <pc:spChg chg="mod">
          <ac:chgData name="Bob Ward" userId="6da7c2dd-8e2e-469f-a216-c384312e2a2d" providerId="ADAL" clId="{F1A0925D-F946-433F-8890-97A14CBA3698}" dt="2021-11-09T18:43:31.384" v="2109" actId="1076"/>
          <ac:spMkLst>
            <pc:docMk/>
            <pc:sldMk cId="3593394578" sldId="2147470488"/>
            <ac:spMk id="48" creationId="{D687C3AE-0DDB-4CF9-A0A8-EF3308811383}"/>
          </ac:spMkLst>
        </pc:spChg>
        <pc:spChg chg="mod">
          <ac:chgData name="Bob Ward" userId="6da7c2dd-8e2e-469f-a216-c384312e2a2d" providerId="ADAL" clId="{F1A0925D-F946-433F-8890-97A14CBA3698}" dt="2021-11-09T18:43:31.384" v="2109" actId="1076"/>
          <ac:spMkLst>
            <pc:docMk/>
            <pc:sldMk cId="3593394578" sldId="2147470488"/>
            <ac:spMk id="49" creationId="{88E8CABB-6B52-4727-AE6B-316A6CA74EF1}"/>
          </ac:spMkLst>
        </pc:spChg>
        <pc:spChg chg="mod">
          <ac:chgData name="Bob Ward" userId="6da7c2dd-8e2e-469f-a216-c384312e2a2d" providerId="ADAL" clId="{F1A0925D-F946-433F-8890-97A14CBA3698}" dt="2021-11-09T18:43:31.384" v="2109" actId="1076"/>
          <ac:spMkLst>
            <pc:docMk/>
            <pc:sldMk cId="3593394578" sldId="2147470488"/>
            <ac:spMk id="50" creationId="{73DAAA28-F744-46E5-B233-C071E71D7213}"/>
          </ac:spMkLst>
        </pc:spChg>
        <pc:spChg chg="mod">
          <ac:chgData name="Bob Ward" userId="6da7c2dd-8e2e-469f-a216-c384312e2a2d" providerId="ADAL" clId="{F1A0925D-F946-433F-8890-97A14CBA3698}" dt="2021-11-09T18:43:31.384" v="2109" actId="1076"/>
          <ac:spMkLst>
            <pc:docMk/>
            <pc:sldMk cId="3593394578" sldId="2147470488"/>
            <ac:spMk id="53" creationId="{DE58AB63-7DFA-480F-8D6E-FB7717EE5862}"/>
          </ac:spMkLst>
        </pc:spChg>
        <pc:spChg chg="mod">
          <ac:chgData name="Bob Ward" userId="6da7c2dd-8e2e-469f-a216-c384312e2a2d" providerId="ADAL" clId="{F1A0925D-F946-433F-8890-97A14CBA3698}" dt="2021-11-09T18:43:31.384" v="2109" actId="1076"/>
          <ac:spMkLst>
            <pc:docMk/>
            <pc:sldMk cId="3593394578" sldId="2147470488"/>
            <ac:spMk id="56" creationId="{ED4B5B5F-7837-4B3B-8C49-A25A77607E6E}"/>
          </ac:spMkLst>
        </pc:spChg>
        <pc:spChg chg="mod">
          <ac:chgData name="Bob Ward" userId="6da7c2dd-8e2e-469f-a216-c384312e2a2d" providerId="ADAL" clId="{F1A0925D-F946-433F-8890-97A14CBA3698}" dt="2021-11-09T18:43:31.384" v="2109" actId="1076"/>
          <ac:spMkLst>
            <pc:docMk/>
            <pc:sldMk cId="3593394578" sldId="2147470488"/>
            <ac:spMk id="57" creationId="{FEE7362D-F7B3-41DA-90F1-86940169D26E}"/>
          </ac:spMkLst>
        </pc:spChg>
        <pc:spChg chg="mod">
          <ac:chgData name="Bob Ward" userId="6da7c2dd-8e2e-469f-a216-c384312e2a2d" providerId="ADAL" clId="{F1A0925D-F946-433F-8890-97A14CBA3698}" dt="2021-11-09T18:43:31.384" v="2109" actId="1076"/>
          <ac:spMkLst>
            <pc:docMk/>
            <pc:sldMk cId="3593394578" sldId="2147470488"/>
            <ac:spMk id="58" creationId="{C5013441-D98F-41D7-98FD-2D516C937192}"/>
          </ac:spMkLst>
        </pc:spChg>
        <pc:spChg chg="mod">
          <ac:chgData name="Bob Ward" userId="6da7c2dd-8e2e-469f-a216-c384312e2a2d" providerId="ADAL" clId="{F1A0925D-F946-433F-8890-97A14CBA3698}" dt="2021-11-09T18:43:31.384" v="2109" actId="1076"/>
          <ac:spMkLst>
            <pc:docMk/>
            <pc:sldMk cId="3593394578" sldId="2147470488"/>
            <ac:spMk id="59" creationId="{860F264E-B31D-4E4D-A73E-A7C8DC430BD8}"/>
          </ac:spMkLst>
        </pc:spChg>
        <pc:spChg chg="mod">
          <ac:chgData name="Bob Ward" userId="6da7c2dd-8e2e-469f-a216-c384312e2a2d" providerId="ADAL" clId="{F1A0925D-F946-433F-8890-97A14CBA3698}" dt="2021-11-09T18:43:31.384" v="2109" actId="1076"/>
          <ac:spMkLst>
            <pc:docMk/>
            <pc:sldMk cId="3593394578" sldId="2147470488"/>
            <ac:spMk id="62" creationId="{CC70C520-008C-4DD3-9B53-E092CBE261DC}"/>
          </ac:spMkLst>
        </pc:spChg>
        <pc:grpChg chg="mod">
          <ac:chgData name="Bob Ward" userId="6da7c2dd-8e2e-469f-a216-c384312e2a2d" providerId="ADAL" clId="{F1A0925D-F946-433F-8890-97A14CBA3698}" dt="2021-11-09T18:43:31.384" v="2109" actId="1076"/>
          <ac:grpSpMkLst>
            <pc:docMk/>
            <pc:sldMk cId="3593394578" sldId="2147470488"/>
            <ac:grpSpMk id="7" creationId="{2FA4A263-FB42-4A94-8B81-9C38E2ABB1FD}"/>
          </ac:grpSpMkLst>
        </pc:grpChg>
        <pc:grpChg chg="mod">
          <ac:chgData name="Bob Ward" userId="6da7c2dd-8e2e-469f-a216-c384312e2a2d" providerId="ADAL" clId="{F1A0925D-F946-433F-8890-97A14CBA3698}" dt="2021-11-09T18:43:31.384" v="2109" actId="1076"/>
          <ac:grpSpMkLst>
            <pc:docMk/>
            <pc:sldMk cId="3593394578" sldId="2147470488"/>
            <ac:grpSpMk id="52" creationId="{269A0369-AE98-4B78-B207-B131298BEB1F}"/>
          </ac:grpSpMkLst>
        </pc:grpChg>
        <pc:grpChg chg="mod">
          <ac:chgData name="Bob Ward" userId="6da7c2dd-8e2e-469f-a216-c384312e2a2d" providerId="ADAL" clId="{F1A0925D-F946-433F-8890-97A14CBA3698}" dt="2021-11-09T18:43:31.384" v="2109" actId="1076"/>
          <ac:grpSpMkLst>
            <pc:docMk/>
            <pc:sldMk cId="3593394578" sldId="2147470488"/>
            <ac:grpSpMk id="55" creationId="{EDDD5776-95A0-4C7F-BEF8-01F91E14E221}"/>
          </ac:grpSpMkLst>
        </pc:grpChg>
        <pc:picChg chg="add mod">
          <ac:chgData name="Bob Ward" userId="6da7c2dd-8e2e-469f-a216-c384312e2a2d" providerId="ADAL" clId="{F1A0925D-F946-433F-8890-97A14CBA3698}" dt="2021-11-09T18:43:31.384" v="2109" actId="1076"/>
          <ac:picMkLst>
            <pc:docMk/>
            <pc:sldMk cId="3593394578" sldId="2147470488"/>
            <ac:picMk id="5" creationId="{0F9F073C-5693-47BB-905C-CD5985CA8551}"/>
          </ac:picMkLst>
        </pc:picChg>
        <pc:picChg chg="add del mod">
          <ac:chgData name="Bob Ward" userId="6da7c2dd-8e2e-469f-a216-c384312e2a2d" providerId="ADAL" clId="{F1A0925D-F946-433F-8890-97A14CBA3698}" dt="2021-11-09T15:37:47.868" v="1342" actId="478"/>
          <ac:picMkLst>
            <pc:docMk/>
            <pc:sldMk cId="3593394578" sldId="2147470488"/>
            <ac:picMk id="9" creationId="{D2CCA09E-7C8E-4172-86F2-B67A3DE9D5BF}"/>
          </ac:picMkLst>
        </pc:picChg>
        <pc:picChg chg="add mod">
          <ac:chgData name="Bob Ward" userId="6da7c2dd-8e2e-469f-a216-c384312e2a2d" providerId="ADAL" clId="{F1A0925D-F946-433F-8890-97A14CBA3698}" dt="2021-11-09T18:43:31.384" v="2109" actId="1076"/>
          <ac:picMkLst>
            <pc:docMk/>
            <pc:sldMk cId="3593394578" sldId="2147470488"/>
            <ac:picMk id="11" creationId="{30F406C7-6069-4AF7-82E8-4ECA1B0E53C3}"/>
          </ac:picMkLst>
        </pc:picChg>
        <pc:picChg chg="mod">
          <ac:chgData name="Bob Ward" userId="6da7c2dd-8e2e-469f-a216-c384312e2a2d" providerId="ADAL" clId="{F1A0925D-F946-433F-8890-97A14CBA3698}" dt="2021-11-09T18:43:31.384" v="2109" actId="1076"/>
          <ac:picMkLst>
            <pc:docMk/>
            <pc:sldMk cId="3593394578" sldId="2147470488"/>
            <ac:picMk id="51" creationId="{97AD5477-BEF1-41CB-8F7C-7D2AABFA9180}"/>
          </ac:picMkLst>
        </pc:picChg>
        <pc:picChg chg="mod">
          <ac:chgData name="Bob Ward" userId="6da7c2dd-8e2e-469f-a216-c384312e2a2d" providerId="ADAL" clId="{F1A0925D-F946-433F-8890-97A14CBA3698}" dt="2021-11-09T18:43:31.384" v="2109" actId="1076"/>
          <ac:picMkLst>
            <pc:docMk/>
            <pc:sldMk cId="3593394578" sldId="2147470488"/>
            <ac:picMk id="54" creationId="{25A9AB7F-F904-4A60-97BF-EAC113E84D33}"/>
          </ac:picMkLst>
        </pc:picChg>
        <pc:picChg chg="add del">
          <ac:chgData name="Bob Ward" userId="6da7c2dd-8e2e-469f-a216-c384312e2a2d" providerId="ADAL" clId="{F1A0925D-F946-433F-8890-97A14CBA3698}" dt="2021-11-09T15:40:33.517" v="1360"/>
          <ac:picMkLst>
            <pc:docMk/>
            <pc:sldMk cId="3593394578" sldId="2147470488"/>
            <ac:picMk id="1026" creationId="{072D8CE8-005F-488B-A4F3-E2252919A580}"/>
          </ac:picMkLst>
        </pc:picChg>
        <pc:picChg chg="add del mod">
          <ac:chgData name="Bob Ward" userId="6da7c2dd-8e2e-469f-a216-c384312e2a2d" providerId="ADAL" clId="{F1A0925D-F946-433F-8890-97A14CBA3698}" dt="2021-11-09T15:41:04.619" v="1364"/>
          <ac:picMkLst>
            <pc:docMk/>
            <pc:sldMk cId="3593394578" sldId="2147470488"/>
            <ac:picMk id="1028" creationId="{64694A38-5EEA-4B97-A361-7C22707C9EE1}"/>
          </ac:picMkLst>
        </pc:picChg>
        <pc:picChg chg="add mod">
          <ac:chgData name="Bob Ward" userId="6da7c2dd-8e2e-469f-a216-c384312e2a2d" providerId="ADAL" clId="{F1A0925D-F946-433F-8890-97A14CBA3698}" dt="2021-11-09T18:43:31.384" v="2109" actId="1076"/>
          <ac:picMkLst>
            <pc:docMk/>
            <pc:sldMk cId="3593394578" sldId="2147470488"/>
            <ac:picMk id="1030" creationId="{41ED2D4E-E220-42A8-BB58-DD4F05FBFBE9}"/>
          </ac:picMkLst>
        </pc:picChg>
        <pc:cxnChg chg="mod">
          <ac:chgData name="Bob Ward" userId="6da7c2dd-8e2e-469f-a216-c384312e2a2d" providerId="ADAL" clId="{F1A0925D-F946-433F-8890-97A14CBA3698}" dt="2021-11-09T18:43:31.384" v="2109" actId="1076"/>
          <ac:cxnSpMkLst>
            <pc:docMk/>
            <pc:sldMk cId="3593394578" sldId="2147470488"/>
            <ac:cxnSpMk id="60" creationId="{1BB73DD2-8D78-4996-8E55-FC345DD63CE4}"/>
          </ac:cxnSpMkLst>
        </pc:cxnChg>
        <pc:cxnChg chg="mod">
          <ac:chgData name="Bob Ward" userId="6da7c2dd-8e2e-469f-a216-c384312e2a2d" providerId="ADAL" clId="{F1A0925D-F946-433F-8890-97A14CBA3698}" dt="2021-11-09T18:43:31.384" v="2109" actId="1076"/>
          <ac:cxnSpMkLst>
            <pc:docMk/>
            <pc:sldMk cId="3593394578" sldId="2147470488"/>
            <ac:cxnSpMk id="61" creationId="{E8F7DBC6-9D93-4EAB-80C1-E02845D17CF1}"/>
          </ac:cxnSpMkLst>
        </pc:cxnChg>
      </pc:sldChg>
      <pc:sldChg chg="addSp delSp modSp mod modAnim modShow modNotesTx">
        <pc:chgData name="Bob Ward" userId="6da7c2dd-8e2e-469f-a216-c384312e2a2d" providerId="ADAL" clId="{F1A0925D-F946-433F-8890-97A14CBA3698}" dt="2021-11-09T21:23:30.941" v="3804"/>
        <pc:sldMkLst>
          <pc:docMk/>
          <pc:sldMk cId="1951116746" sldId="2147470489"/>
        </pc:sldMkLst>
        <pc:spChg chg="mod">
          <ac:chgData name="Bob Ward" userId="6da7c2dd-8e2e-469f-a216-c384312e2a2d" providerId="ADAL" clId="{F1A0925D-F946-433F-8890-97A14CBA3698}" dt="2021-11-09T15:33:22.311" v="1296" actId="1076"/>
          <ac:spMkLst>
            <pc:docMk/>
            <pc:sldMk cId="1951116746" sldId="2147470489"/>
            <ac:spMk id="2" creationId="{2F1B3908-87C9-4160-8C92-93CB84EE0122}"/>
          </ac:spMkLst>
        </pc:spChg>
        <pc:spChg chg="del">
          <ac:chgData name="Bob Ward" userId="6da7c2dd-8e2e-469f-a216-c384312e2a2d" providerId="ADAL" clId="{F1A0925D-F946-433F-8890-97A14CBA3698}" dt="2021-11-07T22:21:42.713" v="1" actId="478"/>
          <ac:spMkLst>
            <pc:docMk/>
            <pc:sldMk cId="1951116746" sldId="2147470489"/>
            <ac:spMk id="5" creationId="{D7D5A379-4782-4C30-B1C0-A430B3390BD3}"/>
          </ac:spMkLst>
        </pc:spChg>
        <pc:spChg chg="add del mod">
          <ac:chgData name="Bob Ward" userId="6da7c2dd-8e2e-469f-a216-c384312e2a2d" providerId="ADAL" clId="{F1A0925D-F946-433F-8890-97A14CBA3698}" dt="2021-11-09T21:13:33.197" v="3389" actId="478"/>
          <ac:spMkLst>
            <pc:docMk/>
            <pc:sldMk cId="1951116746" sldId="2147470489"/>
            <ac:spMk id="6" creationId="{34E6B186-D79E-42F5-A465-03FB7A1167CD}"/>
          </ac:spMkLst>
        </pc:spChg>
        <pc:spChg chg="del mod">
          <ac:chgData name="Bob Ward" userId="6da7c2dd-8e2e-469f-a216-c384312e2a2d" providerId="ADAL" clId="{F1A0925D-F946-433F-8890-97A14CBA3698}" dt="2021-11-07T22:23:58.520" v="27" actId="478"/>
          <ac:spMkLst>
            <pc:docMk/>
            <pc:sldMk cId="1951116746" sldId="2147470489"/>
            <ac:spMk id="6" creationId="{B8F2C813-CE56-4F96-A4E4-AD608B27A20F}"/>
          </ac:spMkLst>
        </pc:spChg>
        <pc:spChg chg="add del mod">
          <ac:chgData name="Bob Ward" userId="6da7c2dd-8e2e-469f-a216-c384312e2a2d" providerId="ADAL" clId="{F1A0925D-F946-433F-8890-97A14CBA3698}" dt="2021-11-07T22:26:00.130" v="42" actId="478"/>
          <ac:spMkLst>
            <pc:docMk/>
            <pc:sldMk cId="1951116746" sldId="2147470489"/>
            <ac:spMk id="8" creationId="{ADDD1F69-32CE-4275-97E1-DA4EDDFA61E1}"/>
          </ac:spMkLst>
        </pc:spChg>
        <pc:spChg chg="del mod">
          <ac:chgData name="Bob Ward" userId="6da7c2dd-8e2e-469f-a216-c384312e2a2d" providerId="ADAL" clId="{F1A0925D-F946-433F-8890-97A14CBA3698}" dt="2021-11-07T22:28:54.034" v="70" actId="478"/>
          <ac:spMkLst>
            <pc:docMk/>
            <pc:sldMk cId="1951116746" sldId="2147470489"/>
            <ac:spMk id="12" creationId="{D2129D8E-4467-4D7B-8C8C-6CF7C7865D0F}"/>
          </ac:spMkLst>
        </pc:spChg>
        <pc:spChg chg="del mod">
          <ac:chgData name="Bob Ward" userId="6da7c2dd-8e2e-469f-a216-c384312e2a2d" providerId="ADAL" clId="{F1A0925D-F946-433F-8890-97A14CBA3698}" dt="2021-11-07T22:53:31.023" v="149" actId="478"/>
          <ac:spMkLst>
            <pc:docMk/>
            <pc:sldMk cId="1951116746" sldId="2147470489"/>
            <ac:spMk id="14" creationId="{5BFABEF1-17A9-4B99-A62C-AFD871EFC40E}"/>
          </ac:spMkLst>
        </pc:spChg>
        <pc:spChg chg="add del">
          <ac:chgData name="Bob Ward" userId="6da7c2dd-8e2e-469f-a216-c384312e2a2d" providerId="ADAL" clId="{F1A0925D-F946-433F-8890-97A14CBA3698}" dt="2021-11-07T22:22:49.433" v="15" actId="22"/>
          <ac:spMkLst>
            <pc:docMk/>
            <pc:sldMk cId="1951116746" sldId="2147470489"/>
            <ac:spMk id="16" creationId="{C854DF1A-8E23-4CBB-809D-FBEDC3A974E1}"/>
          </ac:spMkLst>
        </pc:spChg>
        <pc:spChg chg="add del">
          <ac:chgData name="Bob Ward" userId="6da7c2dd-8e2e-469f-a216-c384312e2a2d" providerId="ADAL" clId="{F1A0925D-F946-433F-8890-97A14CBA3698}" dt="2021-11-07T22:22:49.433" v="15" actId="22"/>
          <ac:spMkLst>
            <pc:docMk/>
            <pc:sldMk cId="1951116746" sldId="2147470489"/>
            <ac:spMk id="18" creationId="{D0306648-8119-406E-BE32-34CE55B4C5D9}"/>
          </ac:spMkLst>
        </pc:spChg>
        <pc:spChg chg="mod">
          <ac:chgData name="Bob Ward" userId="6da7c2dd-8e2e-469f-a216-c384312e2a2d" providerId="ADAL" clId="{F1A0925D-F946-433F-8890-97A14CBA3698}" dt="2021-11-09T21:12:43.411" v="3373" actId="1076"/>
          <ac:spMkLst>
            <pc:docMk/>
            <pc:sldMk cId="1951116746" sldId="2147470489"/>
            <ac:spMk id="20" creationId="{77420BB2-C04C-4B76-89CC-97C7B0F8B250}"/>
          </ac:spMkLst>
        </pc:spChg>
        <pc:spChg chg="mod">
          <ac:chgData name="Bob Ward" userId="6da7c2dd-8e2e-469f-a216-c384312e2a2d" providerId="ADAL" clId="{F1A0925D-F946-433F-8890-97A14CBA3698}" dt="2021-11-09T21:12:43.411" v="3373" actId="1076"/>
          <ac:spMkLst>
            <pc:docMk/>
            <pc:sldMk cId="1951116746" sldId="2147470489"/>
            <ac:spMk id="21" creationId="{AC6CEFED-47FC-42B7-A340-B5C3DEBC6C1B}"/>
          </ac:spMkLst>
        </pc:spChg>
        <pc:spChg chg="mod">
          <ac:chgData name="Bob Ward" userId="6da7c2dd-8e2e-469f-a216-c384312e2a2d" providerId="ADAL" clId="{F1A0925D-F946-433F-8890-97A14CBA3698}" dt="2021-11-09T21:12:43.411" v="3373" actId="1076"/>
          <ac:spMkLst>
            <pc:docMk/>
            <pc:sldMk cId="1951116746" sldId="2147470489"/>
            <ac:spMk id="22" creationId="{92EFACBF-5DC8-41F7-9CFA-4E6670501D84}"/>
          </ac:spMkLst>
        </pc:spChg>
        <pc:spChg chg="mod">
          <ac:chgData name="Bob Ward" userId="6da7c2dd-8e2e-469f-a216-c384312e2a2d" providerId="ADAL" clId="{F1A0925D-F946-433F-8890-97A14CBA3698}" dt="2021-11-09T21:12:43.411" v="3373" actId="1076"/>
          <ac:spMkLst>
            <pc:docMk/>
            <pc:sldMk cId="1951116746" sldId="2147470489"/>
            <ac:spMk id="24" creationId="{7AABD0F7-5967-4643-B9DD-816295B38E82}"/>
          </ac:spMkLst>
        </pc:spChg>
        <pc:spChg chg="mod">
          <ac:chgData name="Bob Ward" userId="6da7c2dd-8e2e-469f-a216-c384312e2a2d" providerId="ADAL" clId="{F1A0925D-F946-433F-8890-97A14CBA3698}" dt="2021-11-09T21:12:43.411" v="3373" actId="1076"/>
          <ac:spMkLst>
            <pc:docMk/>
            <pc:sldMk cId="1951116746" sldId="2147470489"/>
            <ac:spMk id="25" creationId="{99B96B06-007F-4111-B1CD-06E4F2A3BA68}"/>
          </ac:spMkLst>
        </pc:spChg>
        <pc:spChg chg="mod">
          <ac:chgData name="Bob Ward" userId="6da7c2dd-8e2e-469f-a216-c384312e2a2d" providerId="ADAL" clId="{F1A0925D-F946-433F-8890-97A14CBA3698}" dt="2021-11-09T21:12:43.411" v="3373" actId="1076"/>
          <ac:spMkLst>
            <pc:docMk/>
            <pc:sldMk cId="1951116746" sldId="2147470489"/>
            <ac:spMk id="28" creationId="{E596E046-A944-46A5-A12D-C85C2DA324F5}"/>
          </ac:spMkLst>
        </pc:spChg>
        <pc:spChg chg="mod">
          <ac:chgData name="Bob Ward" userId="6da7c2dd-8e2e-469f-a216-c384312e2a2d" providerId="ADAL" clId="{F1A0925D-F946-433F-8890-97A14CBA3698}" dt="2021-11-09T21:12:43.411" v="3373" actId="1076"/>
          <ac:spMkLst>
            <pc:docMk/>
            <pc:sldMk cId="1951116746" sldId="2147470489"/>
            <ac:spMk id="30" creationId="{4B398416-527E-4614-9D0D-5C55560765D8}"/>
          </ac:spMkLst>
        </pc:spChg>
        <pc:spChg chg="mod">
          <ac:chgData name="Bob Ward" userId="6da7c2dd-8e2e-469f-a216-c384312e2a2d" providerId="ADAL" clId="{F1A0925D-F946-433F-8890-97A14CBA3698}" dt="2021-11-09T21:12:43.411" v="3373" actId="1076"/>
          <ac:spMkLst>
            <pc:docMk/>
            <pc:sldMk cId="1951116746" sldId="2147470489"/>
            <ac:spMk id="31" creationId="{2C98EB90-38AE-4A40-A7D0-9B702270386A}"/>
          </ac:spMkLst>
        </pc:spChg>
        <pc:spChg chg="mod">
          <ac:chgData name="Bob Ward" userId="6da7c2dd-8e2e-469f-a216-c384312e2a2d" providerId="ADAL" clId="{F1A0925D-F946-433F-8890-97A14CBA3698}" dt="2021-11-09T21:12:43.411" v="3373" actId="1076"/>
          <ac:spMkLst>
            <pc:docMk/>
            <pc:sldMk cId="1951116746" sldId="2147470489"/>
            <ac:spMk id="33" creationId="{0618998E-EDA6-4252-97E1-EDEC0BDC793F}"/>
          </ac:spMkLst>
        </pc:spChg>
        <pc:spChg chg="mod">
          <ac:chgData name="Bob Ward" userId="6da7c2dd-8e2e-469f-a216-c384312e2a2d" providerId="ADAL" clId="{F1A0925D-F946-433F-8890-97A14CBA3698}" dt="2021-11-09T21:12:43.411" v="3373" actId="1076"/>
          <ac:spMkLst>
            <pc:docMk/>
            <pc:sldMk cId="1951116746" sldId="2147470489"/>
            <ac:spMk id="35" creationId="{8D001509-4F33-4C1F-B329-52A240419135}"/>
          </ac:spMkLst>
        </pc:spChg>
        <pc:spChg chg="mod">
          <ac:chgData name="Bob Ward" userId="6da7c2dd-8e2e-469f-a216-c384312e2a2d" providerId="ADAL" clId="{F1A0925D-F946-433F-8890-97A14CBA3698}" dt="2021-11-09T21:12:43.411" v="3373" actId="1076"/>
          <ac:spMkLst>
            <pc:docMk/>
            <pc:sldMk cId="1951116746" sldId="2147470489"/>
            <ac:spMk id="36" creationId="{55FD1E6A-A847-4A5E-AF68-B43C76B7844A}"/>
          </ac:spMkLst>
        </pc:spChg>
        <pc:spChg chg="mod">
          <ac:chgData name="Bob Ward" userId="6da7c2dd-8e2e-469f-a216-c384312e2a2d" providerId="ADAL" clId="{F1A0925D-F946-433F-8890-97A14CBA3698}" dt="2021-11-09T21:12:43.411" v="3373" actId="1076"/>
          <ac:spMkLst>
            <pc:docMk/>
            <pc:sldMk cId="1951116746" sldId="2147470489"/>
            <ac:spMk id="37" creationId="{7A6CAAD3-2275-44F6-90BF-B09BD13F40B5}"/>
          </ac:spMkLst>
        </pc:spChg>
        <pc:spChg chg="mod">
          <ac:chgData name="Bob Ward" userId="6da7c2dd-8e2e-469f-a216-c384312e2a2d" providerId="ADAL" clId="{F1A0925D-F946-433F-8890-97A14CBA3698}" dt="2021-11-09T21:12:43.411" v="3373" actId="1076"/>
          <ac:spMkLst>
            <pc:docMk/>
            <pc:sldMk cId="1951116746" sldId="2147470489"/>
            <ac:spMk id="38" creationId="{37D79E17-6629-4984-989A-7FFC7D050CCF}"/>
          </ac:spMkLst>
        </pc:spChg>
        <pc:spChg chg="mod">
          <ac:chgData name="Bob Ward" userId="6da7c2dd-8e2e-469f-a216-c384312e2a2d" providerId="ADAL" clId="{F1A0925D-F946-433F-8890-97A14CBA3698}" dt="2021-11-09T21:12:43.411" v="3373" actId="1076"/>
          <ac:spMkLst>
            <pc:docMk/>
            <pc:sldMk cId="1951116746" sldId="2147470489"/>
            <ac:spMk id="39" creationId="{B1BD2CE7-039D-4363-9C70-031FAB4074E0}"/>
          </ac:spMkLst>
        </pc:spChg>
        <pc:spChg chg="mod">
          <ac:chgData name="Bob Ward" userId="6da7c2dd-8e2e-469f-a216-c384312e2a2d" providerId="ADAL" clId="{F1A0925D-F946-433F-8890-97A14CBA3698}" dt="2021-11-09T21:12:43.411" v="3373" actId="1076"/>
          <ac:spMkLst>
            <pc:docMk/>
            <pc:sldMk cId="1951116746" sldId="2147470489"/>
            <ac:spMk id="40" creationId="{86CFCD88-CF8D-4899-82D0-F4DCDCDE53FD}"/>
          </ac:spMkLst>
        </pc:spChg>
        <pc:spChg chg="mod">
          <ac:chgData name="Bob Ward" userId="6da7c2dd-8e2e-469f-a216-c384312e2a2d" providerId="ADAL" clId="{F1A0925D-F946-433F-8890-97A14CBA3698}" dt="2021-11-09T21:12:43.411" v="3373" actId="1076"/>
          <ac:spMkLst>
            <pc:docMk/>
            <pc:sldMk cId="1951116746" sldId="2147470489"/>
            <ac:spMk id="41" creationId="{A512BCEE-DB55-4488-8975-2117BB78CF65}"/>
          </ac:spMkLst>
        </pc:spChg>
        <pc:spChg chg="mod">
          <ac:chgData name="Bob Ward" userId="6da7c2dd-8e2e-469f-a216-c384312e2a2d" providerId="ADAL" clId="{F1A0925D-F946-433F-8890-97A14CBA3698}" dt="2021-11-09T21:12:43.411" v="3373" actId="1076"/>
          <ac:spMkLst>
            <pc:docMk/>
            <pc:sldMk cId="1951116746" sldId="2147470489"/>
            <ac:spMk id="42" creationId="{508C82BC-E854-4073-A430-24C560EA2FA9}"/>
          </ac:spMkLst>
        </pc:spChg>
        <pc:spChg chg="mod">
          <ac:chgData name="Bob Ward" userId="6da7c2dd-8e2e-469f-a216-c384312e2a2d" providerId="ADAL" clId="{F1A0925D-F946-433F-8890-97A14CBA3698}" dt="2021-11-09T21:12:43.411" v="3373" actId="1076"/>
          <ac:spMkLst>
            <pc:docMk/>
            <pc:sldMk cId="1951116746" sldId="2147470489"/>
            <ac:spMk id="43" creationId="{4F4631CE-AC0D-4D98-8E05-E5E406B631C9}"/>
          </ac:spMkLst>
        </pc:spChg>
        <pc:spChg chg="mod">
          <ac:chgData name="Bob Ward" userId="6da7c2dd-8e2e-469f-a216-c384312e2a2d" providerId="ADAL" clId="{F1A0925D-F946-433F-8890-97A14CBA3698}" dt="2021-11-09T21:12:43.411" v="3373" actId="1076"/>
          <ac:spMkLst>
            <pc:docMk/>
            <pc:sldMk cId="1951116746" sldId="2147470489"/>
            <ac:spMk id="44" creationId="{5C6B4048-A0A5-4B97-9971-5437D3B9DA7E}"/>
          </ac:spMkLst>
        </pc:spChg>
        <pc:spChg chg="mod">
          <ac:chgData name="Bob Ward" userId="6da7c2dd-8e2e-469f-a216-c384312e2a2d" providerId="ADAL" clId="{F1A0925D-F946-433F-8890-97A14CBA3698}" dt="2021-11-09T21:12:43.411" v="3373" actId="1076"/>
          <ac:spMkLst>
            <pc:docMk/>
            <pc:sldMk cId="1951116746" sldId="2147470489"/>
            <ac:spMk id="45" creationId="{DADF24D9-B56E-4A43-9671-E936834A4BE9}"/>
          </ac:spMkLst>
        </pc:spChg>
        <pc:spChg chg="mod">
          <ac:chgData name="Bob Ward" userId="6da7c2dd-8e2e-469f-a216-c384312e2a2d" providerId="ADAL" clId="{F1A0925D-F946-433F-8890-97A14CBA3698}" dt="2021-11-09T21:12:43.411" v="3373" actId="1076"/>
          <ac:spMkLst>
            <pc:docMk/>
            <pc:sldMk cId="1951116746" sldId="2147470489"/>
            <ac:spMk id="46" creationId="{EC81690E-3395-49B9-A6A9-D19190079642}"/>
          </ac:spMkLst>
        </pc:spChg>
        <pc:spChg chg="mod">
          <ac:chgData name="Bob Ward" userId="6da7c2dd-8e2e-469f-a216-c384312e2a2d" providerId="ADAL" clId="{F1A0925D-F946-433F-8890-97A14CBA3698}" dt="2021-11-09T21:12:43.411" v="3373" actId="1076"/>
          <ac:spMkLst>
            <pc:docMk/>
            <pc:sldMk cId="1951116746" sldId="2147470489"/>
            <ac:spMk id="47" creationId="{800EC7D6-4154-43A1-8A59-AEE213724AE3}"/>
          </ac:spMkLst>
        </pc:spChg>
        <pc:spChg chg="mod">
          <ac:chgData name="Bob Ward" userId="6da7c2dd-8e2e-469f-a216-c384312e2a2d" providerId="ADAL" clId="{F1A0925D-F946-433F-8890-97A14CBA3698}" dt="2021-11-09T21:12:43.411" v="3373" actId="1076"/>
          <ac:spMkLst>
            <pc:docMk/>
            <pc:sldMk cId="1951116746" sldId="2147470489"/>
            <ac:spMk id="58" creationId="{263DC7DE-7232-4A34-A382-491E0C724C9A}"/>
          </ac:spMkLst>
        </pc:spChg>
        <pc:spChg chg="mod">
          <ac:chgData name="Bob Ward" userId="6da7c2dd-8e2e-469f-a216-c384312e2a2d" providerId="ADAL" clId="{F1A0925D-F946-433F-8890-97A14CBA3698}" dt="2021-11-09T21:12:43.411" v="3373" actId="1076"/>
          <ac:spMkLst>
            <pc:docMk/>
            <pc:sldMk cId="1951116746" sldId="2147470489"/>
            <ac:spMk id="59" creationId="{48B27027-F85E-4361-9806-030D9A89632A}"/>
          </ac:spMkLst>
        </pc:spChg>
        <pc:spChg chg="mod">
          <ac:chgData name="Bob Ward" userId="6da7c2dd-8e2e-469f-a216-c384312e2a2d" providerId="ADAL" clId="{F1A0925D-F946-433F-8890-97A14CBA3698}" dt="2021-11-09T21:12:43.411" v="3373" actId="1076"/>
          <ac:spMkLst>
            <pc:docMk/>
            <pc:sldMk cId="1951116746" sldId="2147470489"/>
            <ac:spMk id="60" creationId="{F593B6D2-6479-4C58-9DA2-56D527DF319D}"/>
          </ac:spMkLst>
        </pc:spChg>
        <pc:spChg chg="mod">
          <ac:chgData name="Bob Ward" userId="6da7c2dd-8e2e-469f-a216-c384312e2a2d" providerId="ADAL" clId="{F1A0925D-F946-433F-8890-97A14CBA3698}" dt="2021-11-09T21:12:43.411" v="3373" actId="1076"/>
          <ac:spMkLst>
            <pc:docMk/>
            <pc:sldMk cId="1951116746" sldId="2147470489"/>
            <ac:spMk id="61" creationId="{75BCCFF0-85A3-4148-B380-47B10881C590}"/>
          </ac:spMkLst>
        </pc:spChg>
        <pc:spChg chg="mod">
          <ac:chgData name="Bob Ward" userId="6da7c2dd-8e2e-469f-a216-c384312e2a2d" providerId="ADAL" clId="{F1A0925D-F946-433F-8890-97A14CBA3698}" dt="2021-11-09T21:12:43.411" v="3373" actId="1076"/>
          <ac:spMkLst>
            <pc:docMk/>
            <pc:sldMk cId="1951116746" sldId="2147470489"/>
            <ac:spMk id="62" creationId="{121D1FD8-4C50-43DA-80DC-7F065579F10D}"/>
          </ac:spMkLst>
        </pc:spChg>
        <pc:spChg chg="mod">
          <ac:chgData name="Bob Ward" userId="6da7c2dd-8e2e-469f-a216-c384312e2a2d" providerId="ADAL" clId="{F1A0925D-F946-433F-8890-97A14CBA3698}" dt="2021-11-09T21:12:43.411" v="3373" actId="1076"/>
          <ac:spMkLst>
            <pc:docMk/>
            <pc:sldMk cId="1951116746" sldId="2147470489"/>
            <ac:spMk id="63" creationId="{B4881BB1-D9CC-4261-BC19-4AFF6C59E958}"/>
          </ac:spMkLst>
        </pc:spChg>
        <pc:spChg chg="mod">
          <ac:chgData name="Bob Ward" userId="6da7c2dd-8e2e-469f-a216-c384312e2a2d" providerId="ADAL" clId="{F1A0925D-F946-433F-8890-97A14CBA3698}" dt="2021-11-09T21:12:43.411" v="3373" actId="1076"/>
          <ac:spMkLst>
            <pc:docMk/>
            <pc:sldMk cId="1951116746" sldId="2147470489"/>
            <ac:spMk id="64" creationId="{E96E01FF-BBF2-4DA4-B4F1-EA96784CB5AA}"/>
          </ac:spMkLst>
        </pc:spChg>
        <pc:spChg chg="mod">
          <ac:chgData name="Bob Ward" userId="6da7c2dd-8e2e-469f-a216-c384312e2a2d" providerId="ADAL" clId="{F1A0925D-F946-433F-8890-97A14CBA3698}" dt="2021-11-09T21:12:43.411" v="3373" actId="1076"/>
          <ac:spMkLst>
            <pc:docMk/>
            <pc:sldMk cId="1951116746" sldId="2147470489"/>
            <ac:spMk id="65" creationId="{B201F7DB-789E-4CCC-92C9-8460D2E130B9}"/>
          </ac:spMkLst>
        </pc:spChg>
        <pc:spChg chg="mod">
          <ac:chgData name="Bob Ward" userId="6da7c2dd-8e2e-469f-a216-c384312e2a2d" providerId="ADAL" clId="{F1A0925D-F946-433F-8890-97A14CBA3698}" dt="2021-11-09T21:12:43.411" v="3373" actId="1076"/>
          <ac:spMkLst>
            <pc:docMk/>
            <pc:sldMk cId="1951116746" sldId="2147470489"/>
            <ac:spMk id="66" creationId="{F7198F47-0B1B-47C1-B015-9A64255F4D1F}"/>
          </ac:spMkLst>
        </pc:spChg>
        <pc:spChg chg="mod">
          <ac:chgData name="Bob Ward" userId="6da7c2dd-8e2e-469f-a216-c384312e2a2d" providerId="ADAL" clId="{F1A0925D-F946-433F-8890-97A14CBA3698}" dt="2021-11-09T21:12:43.411" v="3373" actId="1076"/>
          <ac:spMkLst>
            <pc:docMk/>
            <pc:sldMk cId="1951116746" sldId="2147470489"/>
            <ac:spMk id="67" creationId="{90211C1B-D122-4D77-83B8-57F8DDFAFBAC}"/>
          </ac:spMkLst>
        </pc:spChg>
        <pc:spChg chg="add mod">
          <ac:chgData name="Bob Ward" userId="6da7c2dd-8e2e-469f-a216-c384312e2a2d" providerId="ADAL" clId="{F1A0925D-F946-433F-8890-97A14CBA3698}" dt="2021-11-07T22:26:07.771" v="45" actId="1076"/>
          <ac:spMkLst>
            <pc:docMk/>
            <pc:sldMk cId="1951116746" sldId="2147470489"/>
            <ac:spMk id="69" creationId="{26A4A1A9-F409-4560-BD14-1AA338DEC094}"/>
          </ac:spMkLst>
        </pc:spChg>
        <pc:spChg chg="add mod">
          <ac:chgData name="Bob Ward" userId="6da7c2dd-8e2e-469f-a216-c384312e2a2d" providerId="ADAL" clId="{F1A0925D-F946-433F-8890-97A14CBA3698}" dt="2021-11-07T22:26:07.771" v="45" actId="1076"/>
          <ac:spMkLst>
            <pc:docMk/>
            <pc:sldMk cId="1951116746" sldId="2147470489"/>
            <ac:spMk id="71" creationId="{577BE31C-EF87-4F88-967B-8EF762ACFA6E}"/>
          </ac:spMkLst>
        </pc:spChg>
        <pc:spChg chg="add mod">
          <ac:chgData name="Bob Ward" userId="6da7c2dd-8e2e-469f-a216-c384312e2a2d" providerId="ADAL" clId="{F1A0925D-F946-433F-8890-97A14CBA3698}" dt="2021-11-07T22:26:07.771" v="45" actId="1076"/>
          <ac:spMkLst>
            <pc:docMk/>
            <pc:sldMk cId="1951116746" sldId="2147470489"/>
            <ac:spMk id="73" creationId="{77E5AEFC-5B43-4410-B31E-B82C9BE09B45}"/>
          </ac:spMkLst>
        </pc:spChg>
        <pc:spChg chg="add mod">
          <ac:chgData name="Bob Ward" userId="6da7c2dd-8e2e-469f-a216-c384312e2a2d" providerId="ADAL" clId="{F1A0925D-F946-433F-8890-97A14CBA3698}" dt="2021-11-09T21:22:33.038" v="3797" actId="1076"/>
          <ac:spMkLst>
            <pc:docMk/>
            <pc:sldMk cId="1951116746" sldId="2147470489"/>
            <ac:spMk id="76" creationId="{243B745E-0154-4338-BE53-D3219BDF76CE}"/>
          </ac:spMkLst>
        </pc:spChg>
        <pc:spChg chg="add del mod">
          <ac:chgData name="Bob Ward" userId="6da7c2dd-8e2e-469f-a216-c384312e2a2d" providerId="ADAL" clId="{F1A0925D-F946-433F-8890-97A14CBA3698}" dt="2021-11-07T22:27:00.961" v="49" actId="478"/>
          <ac:spMkLst>
            <pc:docMk/>
            <pc:sldMk cId="1951116746" sldId="2147470489"/>
            <ac:spMk id="76" creationId="{3704A85E-1A14-4430-8BAA-BD6CE8941263}"/>
          </ac:spMkLst>
        </pc:spChg>
        <pc:spChg chg="add mod">
          <ac:chgData name="Bob Ward" userId="6da7c2dd-8e2e-469f-a216-c384312e2a2d" providerId="ADAL" clId="{F1A0925D-F946-433F-8890-97A14CBA3698}" dt="2021-11-09T21:17:27.990" v="3706" actId="1076"/>
          <ac:spMkLst>
            <pc:docMk/>
            <pc:sldMk cId="1951116746" sldId="2147470489"/>
            <ac:spMk id="77" creationId="{C0AB6A0D-E139-4E08-864F-29CFF3714183}"/>
          </ac:spMkLst>
        </pc:spChg>
        <pc:spChg chg="add mod">
          <ac:chgData name="Bob Ward" userId="6da7c2dd-8e2e-469f-a216-c384312e2a2d" providerId="ADAL" clId="{F1A0925D-F946-433F-8890-97A14CBA3698}" dt="2021-11-09T21:17:43.596" v="3710" actId="1076"/>
          <ac:spMkLst>
            <pc:docMk/>
            <pc:sldMk cId="1951116746" sldId="2147470489"/>
            <ac:spMk id="78" creationId="{07F32855-1EE2-41C7-B8EC-A1739A780F9E}"/>
          </ac:spMkLst>
        </pc:spChg>
        <pc:spChg chg="add del mod">
          <ac:chgData name="Bob Ward" userId="6da7c2dd-8e2e-469f-a216-c384312e2a2d" providerId="ADAL" clId="{F1A0925D-F946-433F-8890-97A14CBA3698}" dt="2021-11-07T22:27:00.961" v="49" actId="478"/>
          <ac:spMkLst>
            <pc:docMk/>
            <pc:sldMk cId="1951116746" sldId="2147470489"/>
            <ac:spMk id="78" creationId="{AD1F11D1-7FAE-44EC-9B1E-FD36DB2472AD}"/>
          </ac:spMkLst>
        </pc:spChg>
        <pc:spChg chg="add mod">
          <ac:chgData name="Bob Ward" userId="6da7c2dd-8e2e-469f-a216-c384312e2a2d" providerId="ADAL" clId="{F1A0925D-F946-433F-8890-97A14CBA3698}" dt="2021-11-09T21:17:08.714" v="3687" actId="1076"/>
          <ac:spMkLst>
            <pc:docMk/>
            <pc:sldMk cId="1951116746" sldId="2147470489"/>
            <ac:spMk id="79" creationId="{2AC5BD65-EDD8-4740-B625-ECE82A20AC51}"/>
          </ac:spMkLst>
        </pc:spChg>
        <pc:spChg chg="add del mod">
          <ac:chgData name="Bob Ward" userId="6da7c2dd-8e2e-469f-a216-c384312e2a2d" providerId="ADAL" clId="{F1A0925D-F946-433F-8890-97A14CBA3698}" dt="2021-11-07T22:27:00.961" v="49" actId="478"/>
          <ac:spMkLst>
            <pc:docMk/>
            <pc:sldMk cId="1951116746" sldId="2147470489"/>
            <ac:spMk id="80" creationId="{470076A5-83A5-4FC5-9B3A-6C8DB7C09815}"/>
          </ac:spMkLst>
        </pc:spChg>
        <pc:spChg chg="add mod">
          <ac:chgData name="Bob Ward" userId="6da7c2dd-8e2e-469f-a216-c384312e2a2d" providerId="ADAL" clId="{F1A0925D-F946-433F-8890-97A14CBA3698}" dt="2021-11-09T21:17:21.962" v="3705" actId="1076"/>
          <ac:spMkLst>
            <pc:docMk/>
            <pc:sldMk cId="1951116746" sldId="2147470489"/>
            <ac:spMk id="80" creationId="{C9B3D56E-33EE-4242-B3B0-5892C99BCE3F}"/>
          </ac:spMkLst>
        </pc:spChg>
        <pc:spChg chg="mod">
          <ac:chgData name="Bob Ward" userId="6da7c2dd-8e2e-469f-a216-c384312e2a2d" providerId="ADAL" clId="{F1A0925D-F946-433F-8890-97A14CBA3698}" dt="2021-11-09T21:16:48.840" v="3626" actId="1076"/>
          <ac:spMkLst>
            <pc:docMk/>
            <pc:sldMk cId="1951116746" sldId="2147470489"/>
            <ac:spMk id="82" creationId="{503EA805-19ED-49DB-8246-6BA37D0D8ACF}"/>
          </ac:spMkLst>
        </pc:spChg>
        <pc:spChg chg="mod">
          <ac:chgData name="Bob Ward" userId="6da7c2dd-8e2e-469f-a216-c384312e2a2d" providerId="ADAL" clId="{F1A0925D-F946-433F-8890-97A14CBA3698}" dt="2021-11-09T21:16:48.840" v="3626" actId="1076"/>
          <ac:spMkLst>
            <pc:docMk/>
            <pc:sldMk cId="1951116746" sldId="2147470489"/>
            <ac:spMk id="83" creationId="{57AE32B8-97EA-484B-893A-3A0C96D1A14C}"/>
          </ac:spMkLst>
        </pc:spChg>
        <pc:spChg chg="mod">
          <ac:chgData name="Bob Ward" userId="6da7c2dd-8e2e-469f-a216-c384312e2a2d" providerId="ADAL" clId="{F1A0925D-F946-433F-8890-97A14CBA3698}" dt="2021-11-09T21:16:48.840" v="3626" actId="1076"/>
          <ac:spMkLst>
            <pc:docMk/>
            <pc:sldMk cId="1951116746" sldId="2147470489"/>
            <ac:spMk id="84" creationId="{91D5DEC5-E147-4615-A12A-7E1CB3956E86}"/>
          </ac:spMkLst>
        </pc:spChg>
        <pc:spChg chg="mod">
          <ac:chgData name="Bob Ward" userId="6da7c2dd-8e2e-469f-a216-c384312e2a2d" providerId="ADAL" clId="{F1A0925D-F946-433F-8890-97A14CBA3698}" dt="2021-11-09T21:16:48.840" v="3626" actId="1076"/>
          <ac:spMkLst>
            <pc:docMk/>
            <pc:sldMk cId="1951116746" sldId="2147470489"/>
            <ac:spMk id="85" creationId="{725BB1B3-7D8E-4C4D-B6EF-928D4E4E5951}"/>
          </ac:spMkLst>
        </pc:spChg>
        <pc:spChg chg="mod">
          <ac:chgData name="Bob Ward" userId="6da7c2dd-8e2e-469f-a216-c384312e2a2d" providerId="ADAL" clId="{F1A0925D-F946-433F-8890-97A14CBA3698}" dt="2021-11-09T21:16:48.840" v="3626" actId="1076"/>
          <ac:spMkLst>
            <pc:docMk/>
            <pc:sldMk cId="1951116746" sldId="2147470489"/>
            <ac:spMk id="87" creationId="{4BFD3877-FF1D-4AD8-A635-DC03FC86FB8E}"/>
          </ac:spMkLst>
        </pc:spChg>
        <pc:spChg chg="mod">
          <ac:chgData name="Bob Ward" userId="6da7c2dd-8e2e-469f-a216-c384312e2a2d" providerId="ADAL" clId="{F1A0925D-F946-433F-8890-97A14CBA3698}" dt="2021-11-09T21:16:48.840" v="3626" actId="1076"/>
          <ac:spMkLst>
            <pc:docMk/>
            <pc:sldMk cId="1951116746" sldId="2147470489"/>
            <ac:spMk id="88" creationId="{133E31D8-6011-4CE9-AA0F-3AD86B09339E}"/>
          </ac:spMkLst>
        </pc:spChg>
        <pc:spChg chg="mod">
          <ac:chgData name="Bob Ward" userId="6da7c2dd-8e2e-469f-a216-c384312e2a2d" providerId="ADAL" clId="{F1A0925D-F946-433F-8890-97A14CBA3698}" dt="2021-11-09T21:16:48.840" v="3626" actId="1076"/>
          <ac:spMkLst>
            <pc:docMk/>
            <pc:sldMk cId="1951116746" sldId="2147470489"/>
            <ac:spMk id="89" creationId="{A55C4204-E718-40A0-86CC-93C02213D4D9}"/>
          </ac:spMkLst>
        </pc:spChg>
        <pc:spChg chg="mod">
          <ac:chgData name="Bob Ward" userId="6da7c2dd-8e2e-469f-a216-c384312e2a2d" providerId="ADAL" clId="{F1A0925D-F946-433F-8890-97A14CBA3698}" dt="2021-11-09T21:16:48.840" v="3626" actId="1076"/>
          <ac:spMkLst>
            <pc:docMk/>
            <pc:sldMk cId="1951116746" sldId="2147470489"/>
            <ac:spMk id="90" creationId="{380FF9F2-D0A1-4EA2-A9C3-7FE71E77E8D5}"/>
          </ac:spMkLst>
        </pc:spChg>
        <pc:spChg chg="mod">
          <ac:chgData name="Bob Ward" userId="6da7c2dd-8e2e-469f-a216-c384312e2a2d" providerId="ADAL" clId="{F1A0925D-F946-433F-8890-97A14CBA3698}" dt="2021-11-09T21:16:48.840" v="3626" actId="1076"/>
          <ac:spMkLst>
            <pc:docMk/>
            <pc:sldMk cId="1951116746" sldId="2147470489"/>
            <ac:spMk id="91" creationId="{5797A74F-D4A3-4A2A-B64A-EC3BA7F0A863}"/>
          </ac:spMkLst>
        </pc:spChg>
        <pc:spChg chg="mod">
          <ac:chgData name="Bob Ward" userId="6da7c2dd-8e2e-469f-a216-c384312e2a2d" providerId="ADAL" clId="{F1A0925D-F946-433F-8890-97A14CBA3698}" dt="2021-11-09T21:16:48.840" v="3626" actId="1076"/>
          <ac:spMkLst>
            <pc:docMk/>
            <pc:sldMk cId="1951116746" sldId="2147470489"/>
            <ac:spMk id="92" creationId="{1EDC4CEF-546B-41A1-BCB6-6366CA23404D}"/>
          </ac:spMkLst>
        </pc:spChg>
        <pc:spChg chg="mod">
          <ac:chgData name="Bob Ward" userId="6da7c2dd-8e2e-469f-a216-c384312e2a2d" providerId="ADAL" clId="{F1A0925D-F946-433F-8890-97A14CBA3698}" dt="2021-11-09T21:16:48.840" v="3626" actId="1076"/>
          <ac:spMkLst>
            <pc:docMk/>
            <pc:sldMk cId="1951116746" sldId="2147470489"/>
            <ac:spMk id="93" creationId="{ABD23C7C-521A-4B5D-9671-288E2CDD2D36}"/>
          </ac:spMkLst>
        </pc:spChg>
        <pc:spChg chg="mod">
          <ac:chgData name="Bob Ward" userId="6da7c2dd-8e2e-469f-a216-c384312e2a2d" providerId="ADAL" clId="{F1A0925D-F946-433F-8890-97A14CBA3698}" dt="2021-11-09T21:16:48.840" v="3626" actId="1076"/>
          <ac:spMkLst>
            <pc:docMk/>
            <pc:sldMk cId="1951116746" sldId="2147470489"/>
            <ac:spMk id="94" creationId="{B04A01B6-E8AB-4623-8218-E7C4856B7002}"/>
          </ac:spMkLst>
        </pc:spChg>
        <pc:spChg chg="mod">
          <ac:chgData name="Bob Ward" userId="6da7c2dd-8e2e-469f-a216-c384312e2a2d" providerId="ADAL" clId="{F1A0925D-F946-433F-8890-97A14CBA3698}" dt="2021-11-09T21:16:48.840" v="3626" actId="1076"/>
          <ac:spMkLst>
            <pc:docMk/>
            <pc:sldMk cId="1951116746" sldId="2147470489"/>
            <ac:spMk id="96" creationId="{AAF5B6C5-495B-4E62-8CDF-CF9D1E4AA3B8}"/>
          </ac:spMkLst>
        </pc:spChg>
        <pc:spChg chg="mod">
          <ac:chgData name="Bob Ward" userId="6da7c2dd-8e2e-469f-a216-c384312e2a2d" providerId="ADAL" clId="{F1A0925D-F946-433F-8890-97A14CBA3698}" dt="2021-11-09T21:16:48.840" v="3626" actId="1076"/>
          <ac:spMkLst>
            <pc:docMk/>
            <pc:sldMk cId="1951116746" sldId="2147470489"/>
            <ac:spMk id="97" creationId="{066D55D3-3955-4F73-B256-417FB82B908B}"/>
          </ac:spMkLst>
        </pc:spChg>
        <pc:spChg chg="mod">
          <ac:chgData name="Bob Ward" userId="6da7c2dd-8e2e-469f-a216-c384312e2a2d" providerId="ADAL" clId="{F1A0925D-F946-433F-8890-97A14CBA3698}" dt="2021-11-09T21:16:48.840" v="3626" actId="1076"/>
          <ac:spMkLst>
            <pc:docMk/>
            <pc:sldMk cId="1951116746" sldId="2147470489"/>
            <ac:spMk id="98" creationId="{FE740AD4-CEB8-4005-888C-69E59F833F7B}"/>
          </ac:spMkLst>
        </pc:spChg>
        <pc:spChg chg="mod">
          <ac:chgData name="Bob Ward" userId="6da7c2dd-8e2e-469f-a216-c384312e2a2d" providerId="ADAL" clId="{F1A0925D-F946-433F-8890-97A14CBA3698}" dt="2021-11-09T21:16:48.840" v="3626" actId="1076"/>
          <ac:spMkLst>
            <pc:docMk/>
            <pc:sldMk cId="1951116746" sldId="2147470489"/>
            <ac:spMk id="99" creationId="{82190A43-F956-4FBC-A22B-155A2A98C74B}"/>
          </ac:spMkLst>
        </pc:spChg>
        <pc:spChg chg="mod">
          <ac:chgData name="Bob Ward" userId="6da7c2dd-8e2e-469f-a216-c384312e2a2d" providerId="ADAL" clId="{F1A0925D-F946-433F-8890-97A14CBA3698}" dt="2021-11-09T21:13:41.722" v="3393" actId="1076"/>
          <ac:spMkLst>
            <pc:docMk/>
            <pc:sldMk cId="1951116746" sldId="2147470489"/>
            <ac:spMk id="102" creationId="{B40F53E0-B5BB-4C0F-A110-53D1D4F3B40D}"/>
          </ac:spMkLst>
        </pc:spChg>
        <pc:spChg chg="add mod">
          <ac:chgData name="Bob Ward" userId="6da7c2dd-8e2e-469f-a216-c384312e2a2d" providerId="ADAL" clId="{F1A0925D-F946-433F-8890-97A14CBA3698}" dt="2021-11-09T21:12:35.654" v="3372" actId="1076"/>
          <ac:spMkLst>
            <pc:docMk/>
            <pc:sldMk cId="1951116746" sldId="2147470489"/>
            <ac:spMk id="103" creationId="{B8380E83-B556-4AF7-A53F-2D0B675CBEAC}"/>
          </ac:spMkLst>
        </pc:spChg>
        <pc:spChg chg="mod">
          <ac:chgData name="Bob Ward" userId="6da7c2dd-8e2e-469f-a216-c384312e2a2d" providerId="ADAL" clId="{F1A0925D-F946-433F-8890-97A14CBA3698}" dt="2021-11-09T21:13:41.722" v="3393" actId="1076"/>
          <ac:spMkLst>
            <pc:docMk/>
            <pc:sldMk cId="1951116746" sldId="2147470489"/>
            <ac:spMk id="104" creationId="{BA5633AF-7650-4D06-A2E6-C94D8F4F19D1}"/>
          </ac:spMkLst>
        </pc:spChg>
        <pc:spChg chg="mod">
          <ac:chgData name="Bob Ward" userId="6da7c2dd-8e2e-469f-a216-c384312e2a2d" providerId="ADAL" clId="{F1A0925D-F946-433F-8890-97A14CBA3698}" dt="2021-11-09T21:13:41.722" v="3393" actId="1076"/>
          <ac:spMkLst>
            <pc:docMk/>
            <pc:sldMk cId="1951116746" sldId="2147470489"/>
            <ac:spMk id="106" creationId="{BEEF3A14-8EFE-4E73-AECA-D92BE1F628C9}"/>
          </ac:spMkLst>
        </pc:spChg>
        <pc:spChg chg="mod">
          <ac:chgData name="Bob Ward" userId="6da7c2dd-8e2e-469f-a216-c384312e2a2d" providerId="ADAL" clId="{F1A0925D-F946-433F-8890-97A14CBA3698}" dt="2021-11-09T21:13:41.722" v="3393" actId="1076"/>
          <ac:spMkLst>
            <pc:docMk/>
            <pc:sldMk cId="1951116746" sldId="2147470489"/>
            <ac:spMk id="108" creationId="{40F81B8E-6388-415A-AE31-AAE5BCDA1A02}"/>
          </ac:spMkLst>
        </pc:spChg>
        <pc:spChg chg="mod">
          <ac:chgData name="Bob Ward" userId="6da7c2dd-8e2e-469f-a216-c384312e2a2d" providerId="ADAL" clId="{F1A0925D-F946-433F-8890-97A14CBA3698}" dt="2021-11-09T21:13:41.722" v="3393" actId="1076"/>
          <ac:spMkLst>
            <pc:docMk/>
            <pc:sldMk cId="1951116746" sldId="2147470489"/>
            <ac:spMk id="109" creationId="{0852425B-493A-48EA-978D-8784F56F45E8}"/>
          </ac:spMkLst>
        </pc:spChg>
        <pc:spChg chg="mod">
          <ac:chgData name="Bob Ward" userId="6da7c2dd-8e2e-469f-a216-c384312e2a2d" providerId="ADAL" clId="{F1A0925D-F946-433F-8890-97A14CBA3698}" dt="2021-11-09T21:13:41.722" v="3393" actId="1076"/>
          <ac:spMkLst>
            <pc:docMk/>
            <pc:sldMk cId="1951116746" sldId="2147470489"/>
            <ac:spMk id="110" creationId="{8DCD489F-F9C2-458A-8292-AD6FDCD62D14}"/>
          </ac:spMkLst>
        </pc:spChg>
        <pc:spChg chg="mod">
          <ac:chgData name="Bob Ward" userId="6da7c2dd-8e2e-469f-a216-c384312e2a2d" providerId="ADAL" clId="{F1A0925D-F946-433F-8890-97A14CBA3698}" dt="2021-11-09T21:13:41.722" v="3393" actId="1076"/>
          <ac:spMkLst>
            <pc:docMk/>
            <pc:sldMk cId="1951116746" sldId="2147470489"/>
            <ac:spMk id="111" creationId="{4E9006E6-C883-4C66-9401-8E3AE2A60092}"/>
          </ac:spMkLst>
        </pc:spChg>
        <pc:spChg chg="mod">
          <ac:chgData name="Bob Ward" userId="6da7c2dd-8e2e-469f-a216-c384312e2a2d" providerId="ADAL" clId="{F1A0925D-F946-433F-8890-97A14CBA3698}" dt="2021-11-09T21:13:41.722" v="3393" actId="1076"/>
          <ac:spMkLst>
            <pc:docMk/>
            <pc:sldMk cId="1951116746" sldId="2147470489"/>
            <ac:spMk id="112" creationId="{6922C3F0-0D8B-480F-8A2E-602DCB26708D}"/>
          </ac:spMkLst>
        </pc:spChg>
        <pc:spChg chg="mod">
          <ac:chgData name="Bob Ward" userId="6da7c2dd-8e2e-469f-a216-c384312e2a2d" providerId="ADAL" clId="{F1A0925D-F946-433F-8890-97A14CBA3698}" dt="2021-11-09T21:13:41.722" v="3393" actId="1076"/>
          <ac:spMkLst>
            <pc:docMk/>
            <pc:sldMk cId="1951116746" sldId="2147470489"/>
            <ac:spMk id="113" creationId="{2005572E-1B11-42D5-92C8-02C29782D8CF}"/>
          </ac:spMkLst>
        </pc:spChg>
        <pc:spChg chg="add mod">
          <ac:chgData name="Bob Ward" userId="6da7c2dd-8e2e-469f-a216-c384312e2a2d" providerId="ADAL" clId="{F1A0925D-F946-433F-8890-97A14CBA3698}" dt="2021-11-09T21:14:51.929" v="3431" actId="1076"/>
          <ac:spMkLst>
            <pc:docMk/>
            <pc:sldMk cId="1951116746" sldId="2147470489"/>
            <ac:spMk id="117" creationId="{7D0BAE3F-642F-47E6-B853-069368998A28}"/>
          </ac:spMkLst>
        </pc:spChg>
        <pc:grpChg chg="add mod">
          <ac:chgData name="Bob Ward" userId="6da7c2dd-8e2e-469f-a216-c384312e2a2d" providerId="ADAL" clId="{F1A0925D-F946-433F-8890-97A14CBA3698}" dt="2021-11-09T21:12:43.411" v="3373" actId="1076"/>
          <ac:grpSpMkLst>
            <pc:docMk/>
            <pc:sldMk cId="1951116746" sldId="2147470489"/>
            <ac:grpSpMk id="19" creationId="{1E7B6D2E-644D-4CEA-8AF8-7F1A0C47D93F}"/>
          </ac:grpSpMkLst>
        </pc:grpChg>
        <pc:grpChg chg="add mod">
          <ac:chgData name="Bob Ward" userId="6da7c2dd-8e2e-469f-a216-c384312e2a2d" providerId="ADAL" clId="{F1A0925D-F946-433F-8890-97A14CBA3698}" dt="2021-11-09T21:12:43.411" v="3373" actId="1076"/>
          <ac:grpSpMkLst>
            <pc:docMk/>
            <pc:sldMk cId="1951116746" sldId="2147470489"/>
            <ac:grpSpMk id="23" creationId="{90A46F2C-F9C7-475E-B17F-F2307F5418EB}"/>
          </ac:grpSpMkLst>
        </pc:grpChg>
        <pc:grpChg chg="mod">
          <ac:chgData name="Bob Ward" userId="6da7c2dd-8e2e-469f-a216-c384312e2a2d" providerId="ADAL" clId="{F1A0925D-F946-433F-8890-97A14CBA3698}" dt="2021-11-09T21:12:43.411" v="3373" actId="1076"/>
          <ac:grpSpMkLst>
            <pc:docMk/>
            <pc:sldMk cId="1951116746" sldId="2147470489"/>
            <ac:grpSpMk id="26" creationId="{A83ED915-85FF-4505-943D-306A001499AC}"/>
          </ac:grpSpMkLst>
        </pc:grpChg>
        <pc:grpChg chg="mod">
          <ac:chgData name="Bob Ward" userId="6da7c2dd-8e2e-469f-a216-c384312e2a2d" providerId="ADAL" clId="{F1A0925D-F946-433F-8890-97A14CBA3698}" dt="2021-11-09T21:12:43.411" v="3373" actId="1076"/>
          <ac:grpSpMkLst>
            <pc:docMk/>
            <pc:sldMk cId="1951116746" sldId="2147470489"/>
            <ac:grpSpMk id="29" creationId="{29783CBE-F5A8-4770-B82E-6CAF466CA2A6}"/>
          </ac:grpSpMkLst>
        </pc:grpChg>
        <pc:grpChg chg="add mod">
          <ac:chgData name="Bob Ward" userId="6da7c2dd-8e2e-469f-a216-c384312e2a2d" providerId="ADAL" clId="{F1A0925D-F946-433F-8890-97A14CBA3698}" dt="2021-11-09T21:12:43.411" v="3373" actId="1076"/>
          <ac:grpSpMkLst>
            <pc:docMk/>
            <pc:sldMk cId="1951116746" sldId="2147470489"/>
            <ac:grpSpMk id="32" creationId="{FCBBFA84-6F6B-4FB5-B5E0-E2A308D9A293}"/>
          </ac:grpSpMkLst>
        </pc:grpChg>
        <pc:grpChg chg="mod">
          <ac:chgData name="Bob Ward" userId="6da7c2dd-8e2e-469f-a216-c384312e2a2d" providerId="ADAL" clId="{F1A0925D-F946-433F-8890-97A14CBA3698}" dt="2021-11-09T21:12:43.411" v="3373" actId="1076"/>
          <ac:grpSpMkLst>
            <pc:docMk/>
            <pc:sldMk cId="1951116746" sldId="2147470489"/>
            <ac:grpSpMk id="34" creationId="{1B5CD017-EB0B-4AA4-A01B-A80713B18094}"/>
          </ac:grpSpMkLst>
        </pc:grpChg>
        <pc:grpChg chg="mod">
          <ac:chgData name="Bob Ward" userId="6da7c2dd-8e2e-469f-a216-c384312e2a2d" providerId="ADAL" clId="{F1A0925D-F946-433F-8890-97A14CBA3698}" dt="2021-11-09T21:12:43.411" v="3373" actId="1076"/>
          <ac:grpSpMkLst>
            <pc:docMk/>
            <pc:sldMk cId="1951116746" sldId="2147470489"/>
            <ac:grpSpMk id="49" creationId="{CAC13CF4-CCD8-48B3-9F42-467599030B2C}"/>
          </ac:grpSpMkLst>
        </pc:grpChg>
        <pc:grpChg chg="add del mod">
          <ac:chgData name="Bob Ward" userId="6da7c2dd-8e2e-469f-a216-c384312e2a2d" providerId="ADAL" clId="{F1A0925D-F946-433F-8890-97A14CBA3698}" dt="2021-11-07T22:27:00.961" v="49" actId="478"/>
          <ac:grpSpMkLst>
            <pc:docMk/>
            <pc:sldMk cId="1951116746" sldId="2147470489"/>
            <ac:grpSpMk id="74" creationId="{5140CB56-9A58-4FEF-9616-AC18F41C6AB6}"/>
          </ac:grpSpMkLst>
        </pc:grpChg>
        <pc:grpChg chg="add mod">
          <ac:chgData name="Bob Ward" userId="6da7c2dd-8e2e-469f-a216-c384312e2a2d" providerId="ADAL" clId="{F1A0925D-F946-433F-8890-97A14CBA3698}" dt="2021-11-09T21:16:48.840" v="3626" actId="1076"/>
          <ac:grpSpMkLst>
            <pc:docMk/>
            <pc:sldMk cId="1951116746" sldId="2147470489"/>
            <ac:grpSpMk id="81" creationId="{D814DD2E-7666-49DB-A8DE-F4625E7DC3FE}"/>
          </ac:grpSpMkLst>
        </pc:grpChg>
        <pc:grpChg chg="add mod">
          <ac:chgData name="Bob Ward" userId="6da7c2dd-8e2e-469f-a216-c384312e2a2d" providerId="ADAL" clId="{F1A0925D-F946-433F-8890-97A14CBA3698}" dt="2021-11-09T21:16:48.840" v="3626" actId="1076"/>
          <ac:grpSpMkLst>
            <pc:docMk/>
            <pc:sldMk cId="1951116746" sldId="2147470489"/>
            <ac:grpSpMk id="86" creationId="{DA9AFB0A-A47E-4F73-8387-3C8C8D7969AE}"/>
          </ac:grpSpMkLst>
        </pc:grpChg>
        <pc:grpChg chg="add mod">
          <ac:chgData name="Bob Ward" userId="6da7c2dd-8e2e-469f-a216-c384312e2a2d" providerId="ADAL" clId="{F1A0925D-F946-433F-8890-97A14CBA3698}" dt="2021-11-09T21:16:48.840" v="3626" actId="1076"/>
          <ac:grpSpMkLst>
            <pc:docMk/>
            <pc:sldMk cId="1951116746" sldId="2147470489"/>
            <ac:grpSpMk id="95" creationId="{22453CC9-97AF-4855-B81B-8927520DB9F8}"/>
          </ac:grpSpMkLst>
        </pc:grpChg>
        <pc:grpChg chg="add mod">
          <ac:chgData name="Bob Ward" userId="6da7c2dd-8e2e-469f-a216-c384312e2a2d" providerId="ADAL" clId="{F1A0925D-F946-433F-8890-97A14CBA3698}" dt="2021-11-09T21:13:41.722" v="3393" actId="1076"/>
          <ac:grpSpMkLst>
            <pc:docMk/>
            <pc:sldMk cId="1951116746" sldId="2147470489"/>
            <ac:grpSpMk id="100" creationId="{D76FE7CC-62B0-4987-928E-3F3258072881}"/>
          </ac:grpSpMkLst>
        </pc:grpChg>
        <pc:picChg chg="add mod">
          <ac:chgData name="Bob Ward" userId="6da7c2dd-8e2e-469f-a216-c384312e2a2d" providerId="ADAL" clId="{F1A0925D-F946-433F-8890-97A14CBA3698}" dt="2021-11-09T21:22:30.555" v="3796" actId="1076"/>
          <ac:picMkLst>
            <pc:docMk/>
            <pc:sldMk cId="1951116746" sldId="2147470489"/>
            <ac:picMk id="3" creationId="{3176C1FA-9068-455E-AB0A-97FA4EA08766}"/>
          </ac:picMkLst>
        </pc:picChg>
        <pc:picChg chg="mod">
          <ac:chgData name="Bob Ward" userId="6da7c2dd-8e2e-469f-a216-c384312e2a2d" providerId="ADAL" clId="{F1A0925D-F946-433F-8890-97A14CBA3698}" dt="2021-11-09T14:05:01.752" v="737" actId="1076"/>
          <ac:picMkLst>
            <pc:docMk/>
            <pc:sldMk cId="1951116746" sldId="2147470489"/>
            <ac:picMk id="4" creationId="{31B2043D-549A-4443-8BF6-AA149289CA4F}"/>
          </ac:picMkLst>
        </pc:picChg>
        <pc:picChg chg="add mod">
          <ac:chgData name="Bob Ward" userId="6da7c2dd-8e2e-469f-a216-c384312e2a2d" providerId="ADAL" clId="{F1A0925D-F946-433F-8890-97A14CBA3698}" dt="2021-11-09T21:13:41.722" v="3393" actId="1076"/>
          <ac:picMkLst>
            <pc:docMk/>
            <pc:sldMk cId="1951116746" sldId="2147470489"/>
            <ac:picMk id="5" creationId="{9D3D91BC-9AB8-4898-B65D-CD34386F2245}"/>
          </ac:picMkLst>
        </pc:picChg>
        <pc:picChg chg="add mod">
          <ac:chgData name="Bob Ward" userId="6da7c2dd-8e2e-469f-a216-c384312e2a2d" providerId="ADAL" clId="{F1A0925D-F946-433F-8890-97A14CBA3698}" dt="2021-11-09T21:22:30.555" v="3796" actId="1076"/>
          <ac:picMkLst>
            <pc:docMk/>
            <pc:sldMk cId="1951116746" sldId="2147470489"/>
            <ac:picMk id="7" creationId="{314BDB2F-FEA7-44D9-B597-55FA6BCFE9B0}"/>
          </ac:picMkLst>
        </pc:picChg>
        <pc:picChg chg="add mod">
          <ac:chgData name="Bob Ward" userId="6da7c2dd-8e2e-469f-a216-c384312e2a2d" providerId="ADAL" clId="{F1A0925D-F946-433F-8890-97A14CBA3698}" dt="2021-11-09T21:22:30.555" v="3796" actId="1076"/>
          <ac:picMkLst>
            <pc:docMk/>
            <pc:sldMk cId="1951116746" sldId="2147470489"/>
            <ac:picMk id="10" creationId="{83921AEE-8090-4D6B-A037-41E8F433FFBC}"/>
          </ac:picMkLst>
        </pc:picChg>
        <pc:picChg chg="mod">
          <ac:chgData name="Bob Ward" userId="6da7c2dd-8e2e-469f-a216-c384312e2a2d" providerId="ADAL" clId="{F1A0925D-F946-433F-8890-97A14CBA3698}" dt="2021-11-09T21:12:43.411" v="3373" actId="1076"/>
          <ac:picMkLst>
            <pc:docMk/>
            <pc:sldMk cId="1951116746" sldId="2147470489"/>
            <ac:picMk id="27" creationId="{FFD678B8-0108-493C-A5ED-291DA6D69F1F}"/>
          </ac:picMkLst>
        </pc:picChg>
        <pc:picChg chg="add del mod">
          <ac:chgData name="Bob Ward" userId="6da7c2dd-8e2e-469f-a216-c384312e2a2d" providerId="ADAL" clId="{F1A0925D-F946-433F-8890-97A14CBA3698}" dt="2021-11-08T03:51:02.306" v="659" actId="478"/>
          <ac:picMkLst>
            <pc:docMk/>
            <pc:sldMk cId="1951116746" sldId="2147470489"/>
            <ac:picMk id="101" creationId="{EE4CAAB6-142D-429E-9534-A52087ADE592}"/>
          </ac:picMkLst>
        </pc:picChg>
        <pc:picChg chg="add mod">
          <ac:chgData name="Bob Ward" userId="6da7c2dd-8e2e-469f-a216-c384312e2a2d" providerId="ADAL" clId="{F1A0925D-F946-433F-8890-97A14CBA3698}" dt="2021-11-09T21:12:35.654" v="3372" actId="1076"/>
          <ac:picMkLst>
            <pc:docMk/>
            <pc:sldMk cId="1951116746" sldId="2147470489"/>
            <ac:picMk id="105" creationId="{09EFB281-3399-435A-9B56-4B69F177489D}"/>
          </ac:picMkLst>
        </pc:picChg>
        <pc:picChg chg="add mod">
          <ac:chgData name="Bob Ward" userId="6da7c2dd-8e2e-469f-a216-c384312e2a2d" providerId="ADAL" clId="{F1A0925D-F946-433F-8890-97A14CBA3698}" dt="2021-11-09T21:12:35.654" v="3372" actId="1076"/>
          <ac:picMkLst>
            <pc:docMk/>
            <pc:sldMk cId="1951116746" sldId="2147470489"/>
            <ac:picMk id="107" creationId="{BDF67635-AB9E-4EE0-8E30-677F6338028F}"/>
          </ac:picMkLst>
        </pc:picChg>
        <pc:picChg chg="add mod">
          <ac:chgData name="Bob Ward" userId="6da7c2dd-8e2e-469f-a216-c384312e2a2d" providerId="ADAL" clId="{F1A0925D-F946-433F-8890-97A14CBA3698}" dt="2021-11-09T21:19:48.586" v="3719" actId="1076"/>
          <ac:picMkLst>
            <pc:docMk/>
            <pc:sldMk cId="1951116746" sldId="2147470489"/>
            <ac:picMk id="123" creationId="{6FC3C82F-3215-481C-B207-5033B0B3ADBB}"/>
          </ac:picMkLst>
        </pc:picChg>
        <pc:picChg chg="add del mod">
          <ac:chgData name="Bob Ward" userId="6da7c2dd-8e2e-469f-a216-c384312e2a2d" providerId="ADAL" clId="{F1A0925D-F946-433F-8890-97A14CBA3698}" dt="2021-11-07T22:56:41.426" v="177" actId="478"/>
          <ac:picMkLst>
            <pc:docMk/>
            <pc:sldMk cId="1951116746" sldId="2147470489"/>
            <ac:picMk id="1026" creationId="{18FE17E8-23B1-4DB2-AAB7-CA7B467BA10E}"/>
          </ac:picMkLst>
        </pc:picChg>
        <pc:picChg chg="add mod">
          <ac:chgData name="Bob Ward" userId="6da7c2dd-8e2e-469f-a216-c384312e2a2d" providerId="ADAL" clId="{F1A0925D-F946-433F-8890-97A14CBA3698}" dt="2021-11-09T21:13:41.722" v="3393" actId="1076"/>
          <ac:picMkLst>
            <pc:docMk/>
            <pc:sldMk cId="1951116746" sldId="2147470489"/>
            <ac:picMk id="1026" creationId="{4515B458-8F6B-455C-A983-095073F739E0}"/>
          </ac:picMkLst>
        </pc:picChg>
        <pc:picChg chg="add del mod">
          <ac:chgData name="Bob Ward" userId="6da7c2dd-8e2e-469f-a216-c384312e2a2d" providerId="ADAL" clId="{F1A0925D-F946-433F-8890-97A14CBA3698}" dt="2021-11-07T22:56:40.713" v="176" actId="478"/>
          <ac:picMkLst>
            <pc:docMk/>
            <pc:sldMk cId="1951116746" sldId="2147470489"/>
            <ac:picMk id="1028" creationId="{C1772F64-2363-4BE5-8688-8D9DF3A1A59C}"/>
          </ac:picMkLst>
        </pc:picChg>
        <pc:cxnChg chg="add mod">
          <ac:chgData name="Bob Ward" userId="6da7c2dd-8e2e-469f-a216-c384312e2a2d" providerId="ADAL" clId="{F1A0925D-F946-433F-8890-97A14CBA3698}" dt="2021-11-09T21:12:58.935" v="3377" actId="1076"/>
          <ac:cxnSpMkLst>
            <pc:docMk/>
            <pc:sldMk cId="1951116746" sldId="2147470489"/>
            <ac:cxnSpMk id="9" creationId="{AD64ED02-3E90-4165-A699-F5186D87E169}"/>
          </ac:cxnSpMkLst>
        </pc:cxnChg>
        <pc:cxnChg chg="add mod">
          <ac:chgData name="Bob Ward" userId="6da7c2dd-8e2e-469f-a216-c384312e2a2d" providerId="ADAL" clId="{F1A0925D-F946-433F-8890-97A14CBA3698}" dt="2021-11-09T21:22:37.186" v="3798" actId="14100"/>
          <ac:cxnSpMkLst>
            <pc:docMk/>
            <pc:sldMk cId="1951116746" sldId="2147470489"/>
            <ac:cxnSpMk id="11" creationId="{D31D781E-D22E-48C0-AB33-E07B925E3533}"/>
          </ac:cxnSpMkLst>
        </pc:cxnChg>
        <pc:cxnChg chg="add mod">
          <ac:chgData name="Bob Ward" userId="6da7c2dd-8e2e-469f-a216-c384312e2a2d" providerId="ADAL" clId="{F1A0925D-F946-433F-8890-97A14CBA3698}" dt="2021-11-09T21:13:24.938" v="3386" actId="14100"/>
          <ac:cxnSpMkLst>
            <pc:docMk/>
            <pc:sldMk cId="1951116746" sldId="2147470489"/>
            <ac:cxnSpMk id="15" creationId="{D3CA0014-4BB3-4291-BD48-22AEFFC7DE86}"/>
          </ac:cxnSpMkLst>
        </pc:cxnChg>
        <pc:cxnChg chg="add mod">
          <ac:chgData name="Bob Ward" userId="6da7c2dd-8e2e-469f-a216-c384312e2a2d" providerId="ADAL" clId="{F1A0925D-F946-433F-8890-97A14CBA3698}" dt="2021-11-09T21:22:48.593" v="3799" actId="693"/>
          <ac:cxnSpMkLst>
            <pc:docMk/>
            <pc:sldMk cId="1951116746" sldId="2147470489"/>
            <ac:cxnSpMk id="17" creationId="{B734CDE1-DD0C-4D54-95FF-C796CF307B68}"/>
          </ac:cxnSpMkLst>
        </pc:cxnChg>
        <pc:cxnChg chg="mod">
          <ac:chgData name="Bob Ward" userId="6da7c2dd-8e2e-469f-a216-c384312e2a2d" providerId="ADAL" clId="{F1A0925D-F946-433F-8890-97A14CBA3698}" dt="2021-11-09T21:12:43.411" v="3373" actId="1076"/>
          <ac:cxnSpMkLst>
            <pc:docMk/>
            <pc:sldMk cId="1951116746" sldId="2147470489"/>
            <ac:cxnSpMk id="48" creationId="{07D2D7A6-D020-4746-8805-04B3B87FD14B}"/>
          </ac:cxnSpMkLst>
        </pc:cxnChg>
        <pc:cxnChg chg="mod">
          <ac:chgData name="Bob Ward" userId="6da7c2dd-8e2e-469f-a216-c384312e2a2d" providerId="ADAL" clId="{F1A0925D-F946-433F-8890-97A14CBA3698}" dt="2021-11-09T21:12:43.411" v="3373" actId="1076"/>
          <ac:cxnSpMkLst>
            <pc:docMk/>
            <pc:sldMk cId="1951116746" sldId="2147470489"/>
            <ac:cxnSpMk id="50" creationId="{27C1A7F9-6C78-44CD-A480-69B30D190B52}"/>
          </ac:cxnSpMkLst>
        </pc:cxnChg>
        <pc:cxnChg chg="mod">
          <ac:chgData name="Bob Ward" userId="6da7c2dd-8e2e-469f-a216-c384312e2a2d" providerId="ADAL" clId="{F1A0925D-F946-433F-8890-97A14CBA3698}" dt="2021-11-09T21:12:43.411" v="3373" actId="1076"/>
          <ac:cxnSpMkLst>
            <pc:docMk/>
            <pc:sldMk cId="1951116746" sldId="2147470489"/>
            <ac:cxnSpMk id="51" creationId="{3681DFDE-D160-420D-91E0-598B63D63DE3}"/>
          </ac:cxnSpMkLst>
        </pc:cxnChg>
        <pc:cxnChg chg="mod">
          <ac:chgData name="Bob Ward" userId="6da7c2dd-8e2e-469f-a216-c384312e2a2d" providerId="ADAL" clId="{F1A0925D-F946-433F-8890-97A14CBA3698}" dt="2021-11-09T21:12:43.411" v="3373" actId="1076"/>
          <ac:cxnSpMkLst>
            <pc:docMk/>
            <pc:sldMk cId="1951116746" sldId="2147470489"/>
            <ac:cxnSpMk id="52" creationId="{7B24C4D9-2872-4CF4-841A-6D7FDBDC2D51}"/>
          </ac:cxnSpMkLst>
        </pc:cxnChg>
        <pc:cxnChg chg="mod">
          <ac:chgData name="Bob Ward" userId="6da7c2dd-8e2e-469f-a216-c384312e2a2d" providerId="ADAL" clId="{F1A0925D-F946-433F-8890-97A14CBA3698}" dt="2021-11-09T21:12:43.411" v="3373" actId="1076"/>
          <ac:cxnSpMkLst>
            <pc:docMk/>
            <pc:sldMk cId="1951116746" sldId="2147470489"/>
            <ac:cxnSpMk id="53" creationId="{157FBA66-0842-400E-B974-95E92B500D53}"/>
          </ac:cxnSpMkLst>
        </pc:cxnChg>
        <pc:cxnChg chg="mod">
          <ac:chgData name="Bob Ward" userId="6da7c2dd-8e2e-469f-a216-c384312e2a2d" providerId="ADAL" clId="{F1A0925D-F946-433F-8890-97A14CBA3698}" dt="2021-11-09T21:12:43.411" v="3373" actId="1076"/>
          <ac:cxnSpMkLst>
            <pc:docMk/>
            <pc:sldMk cId="1951116746" sldId="2147470489"/>
            <ac:cxnSpMk id="54" creationId="{418692DF-90F3-49E6-8C9F-58E7A2BB9B30}"/>
          </ac:cxnSpMkLst>
        </pc:cxnChg>
        <pc:cxnChg chg="mod">
          <ac:chgData name="Bob Ward" userId="6da7c2dd-8e2e-469f-a216-c384312e2a2d" providerId="ADAL" clId="{F1A0925D-F946-433F-8890-97A14CBA3698}" dt="2021-11-09T21:12:43.411" v="3373" actId="1076"/>
          <ac:cxnSpMkLst>
            <pc:docMk/>
            <pc:sldMk cId="1951116746" sldId="2147470489"/>
            <ac:cxnSpMk id="55" creationId="{982CB2B9-722B-49B6-BBF5-7844847D1E34}"/>
          </ac:cxnSpMkLst>
        </pc:cxnChg>
        <pc:cxnChg chg="mod">
          <ac:chgData name="Bob Ward" userId="6da7c2dd-8e2e-469f-a216-c384312e2a2d" providerId="ADAL" clId="{F1A0925D-F946-433F-8890-97A14CBA3698}" dt="2021-11-09T21:12:43.411" v="3373" actId="1076"/>
          <ac:cxnSpMkLst>
            <pc:docMk/>
            <pc:sldMk cId="1951116746" sldId="2147470489"/>
            <ac:cxnSpMk id="56" creationId="{C914AFBF-D42F-4D85-A886-04A4EC35B19A}"/>
          </ac:cxnSpMkLst>
        </pc:cxnChg>
        <pc:cxnChg chg="mod">
          <ac:chgData name="Bob Ward" userId="6da7c2dd-8e2e-469f-a216-c384312e2a2d" providerId="ADAL" clId="{F1A0925D-F946-433F-8890-97A14CBA3698}" dt="2021-11-09T21:12:43.411" v="3373" actId="1076"/>
          <ac:cxnSpMkLst>
            <pc:docMk/>
            <pc:sldMk cId="1951116746" sldId="2147470489"/>
            <ac:cxnSpMk id="57" creationId="{76B65E80-6960-44BB-89B2-7FA74EB6840F}"/>
          </ac:cxnSpMkLst>
        </pc:cxnChg>
        <pc:cxnChg chg="add mod">
          <ac:chgData name="Bob Ward" userId="6da7c2dd-8e2e-469f-a216-c384312e2a2d" providerId="ADAL" clId="{F1A0925D-F946-433F-8890-97A14CBA3698}" dt="2021-11-09T21:14:04.102" v="3399" actId="14100"/>
          <ac:cxnSpMkLst>
            <pc:docMk/>
            <pc:sldMk cId="1951116746" sldId="2147470489"/>
            <ac:cxnSpMk id="71" creationId="{51815E2F-C805-44EE-851A-2A7A0889945D}"/>
          </ac:cxnSpMkLst>
        </pc:cxnChg>
      </pc:sldChg>
      <pc:sldChg chg="del">
        <pc:chgData name="Bob Ward" userId="6da7c2dd-8e2e-469f-a216-c384312e2a2d" providerId="ADAL" clId="{F1A0925D-F946-433F-8890-97A14CBA3698}" dt="2021-11-09T15:45:29.888" v="1387" actId="47"/>
        <pc:sldMkLst>
          <pc:docMk/>
          <pc:sldMk cId="2766896724" sldId="2147470490"/>
        </pc:sldMkLst>
      </pc:sldChg>
      <pc:sldChg chg="modSp mod">
        <pc:chgData name="Bob Ward" userId="6da7c2dd-8e2e-469f-a216-c384312e2a2d" providerId="ADAL" clId="{F1A0925D-F946-433F-8890-97A14CBA3698}" dt="2021-11-09T19:52:49.032" v="3343" actId="1076"/>
        <pc:sldMkLst>
          <pc:docMk/>
          <pc:sldMk cId="96144763" sldId="2147470494"/>
        </pc:sldMkLst>
        <pc:spChg chg="mod">
          <ac:chgData name="Bob Ward" userId="6da7c2dd-8e2e-469f-a216-c384312e2a2d" providerId="ADAL" clId="{F1A0925D-F946-433F-8890-97A14CBA3698}" dt="2021-11-09T19:52:49.032" v="3343" actId="1076"/>
          <ac:spMkLst>
            <pc:docMk/>
            <pc:sldMk cId="96144763" sldId="2147470494"/>
            <ac:spMk id="2" creationId="{70F26B8A-0569-453D-9052-DBE5B96C3B2B}"/>
          </ac:spMkLst>
        </pc:spChg>
      </pc:sldChg>
      <pc:sldChg chg="modSp mod">
        <pc:chgData name="Bob Ward" userId="6da7c2dd-8e2e-469f-a216-c384312e2a2d" providerId="ADAL" clId="{F1A0925D-F946-433F-8890-97A14CBA3698}" dt="2021-11-09T18:26:11.593" v="1936" actId="6549"/>
        <pc:sldMkLst>
          <pc:docMk/>
          <pc:sldMk cId="815359070" sldId="2147470496"/>
        </pc:sldMkLst>
        <pc:spChg chg="mod">
          <ac:chgData name="Bob Ward" userId="6da7c2dd-8e2e-469f-a216-c384312e2a2d" providerId="ADAL" clId="{F1A0925D-F946-433F-8890-97A14CBA3698}" dt="2021-11-09T18:26:11.593" v="1936" actId="6549"/>
          <ac:spMkLst>
            <pc:docMk/>
            <pc:sldMk cId="815359070" sldId="2147470496"/>
            <ac:spMk id="23" creationId="{F7A88A1E-5297-4222-9791-8D53A1D84F96}"/>
          </ac:spMkLst>
        </pc:spChg>
        <pc:spChg chg="mod">
          <ac:chgData name="Bob Ward" userId="6da7c2dd-8e2e-469f-a216-c384312e2a2d" providerId="ADAL" clId="{F1A0925D-F946-433F-8890-97A14CBA3698}" dt="2021-11-07T22:57:57.325" v="248" actId="554"/>
          <ac:spMkLst>
            <pc:docMk/>
            <pc:sldMk cId="815359070" sldId="2147470496"/>
            <ac:spMk id="25" creationId="{AE9BF005-3A00-4EC9-8605-29FA078D7F42}"/>
          </ac:spMkLst>
        </pc:spChg>
      </pc:sldChg>
      <pc:sldChg chg="add del">
        <pc:chgData name="Bob Ward" userId="6da7c2dd-8e2e-469f-a216-c384312e2a2d" providerId="ADAL" clId="{F1A0925D-F946-433F-8890-97A14CBA3698}" dt="2021-11-08T04:03:42.202" v="716" actId="47"/>
        <pc:sldMkLst>
          <pc:docMk/>
          <pc:sldMk cId="994981892" sldId="2147470497"/>
        </pc:sldMkLst>
      </pc:sldChg>
      <pc:sldChg chg="add del">
        <pc:chgData name="Bob Ward" userId="6da7c2dd-8e2e-469f-a216-c384312e2a2d" providerId="ADAL" clId="{F1A0925D-F946-433F-8890-97A14CBA3698}" dt="2021-11-07T22:28:48.550" v="69" actId="47"/>
        <pc:sldMkLst>
          <pc:docMk/>
          <pc:sldMk cId="632040967" sldId="2147470498"/>
        </pc:sldMkLst>
      </pc:sldChg>
      <pc:sldChg chg="addSp delSp modSp new mod">
        <pc:chgData name="Bob Ward" userId="6da7c2dd-8e2e-469f-a216-c384312e2a2d" providerId="ADAL" clId="{F1A0925D-F946-433F-8890-97A14CBA3698}" dt="2021-11-09T21:21:32.992" v="3794" actId="2711"/>
        <pc:sldMkLst>
          <pc:docMk/>
          <pc:sldMk cId="4289754821" sldId="2147470498"/>
        </pc:sldMkLst>
        <pc:spChg chg="mod">
          <ac:chgData name="Bob Ward" userId="6da7c2dd-8e2e-469f-a216-c384312e2a2d" providerId="ADAL" clId="{F1A0925D-F946-433F-8890-97A14CBA3698}" dt="2021-11-08T03:47:41.780" v="632" actId="20577"/>
          <ac:spMkLst>
            <pc:docMk/>
            <pc:sldMk cId="4289754821" sldId="2147470498"/>
            <ac:spMk id="2" creationId="{FCF1CCC4-B7CC-45C5-9043-DC4FBAAA1ABA}"/>
          </ac:spMkLst>
        </pc:spChg>
        <pc:spChg chg="del">
          <ac:chgData name="Bob Ward" userId="6da7c2dd-8e2e-469f-a216-c384312e2a2d" providerId="ADAL" clId="{F1A0925D-F946-433F-8890-97A14CBA3698}" dt="2021-11-07T22:57:03.630" v="240" actId="478"/>
          <ac:spMkLst>
            <pc:docMk/>
            <pc:sldMk cId="4289754821" sldId="2147470498"/>
            <ac:spMk id="3" creationId="{3A3720CE-3979-484F-B396-36FFE0CFA136}"/>
          </ac:spMkLst>
        </pc:spChg>
        <pc:spChg chg="add mod">
          <ac:chgData name="Bob Ward" userId="6da7c2dd-8e2e-469f-a216-c384312e2a2d" providerId="ADAL" clId="{F1A0925D-F946-433F-8890-97A14CBA3698}" dt="2021-11-09T21:21:27.349" v="3792" actId="2711"/>
          <ac:spMkLst>
            <pc:docMk/>
            <pc:sldMk cId="4289754821" sldId="2147470498"/>
            <ac:spMk id="3" creationId="{93D67607-6273-4D97-9176-9A87A7CFD74A}"/>
          </ac:spMkLst>
        </pc:spChg>
        <pc:spChg chg="add mod">
          <ac:chgData name="Bob Ward" userId="6da7c2dd-8e2e-469f-a216-c384312e2a2d" providerId="ADAL" clId="{F1A0925D-F946-433F-8890-97A14CBA3698}" dt="2021-11-09T21:21:32.992" v="3794" actId="2711"/>
          <ac:spMkLst>
            <pc:docMk/>
            <pc:sldMk cId="4289754821" sldId="2147470498"/>
            <ac:spMk id="4" creationId="{61F61D2F-6A9D-4C28-A8FF-A56DC884B4B2}"/>
          </ac:spMkLst>
        </pc:spChg>
        <pc:spChg chg="add mod">
          <ac:chgData name="Bob Ward" userId="6da7c2dd-8e2e-469f-a216-c384312e2a2d" providerId="ADAL" clId="{F1A0925D-F946-433F-8890-97A14CBA3698}" dt="2021-11-09T21:21:23.545" v="3790" actId="207"/>
          <ac:spMkLst>
            <pc:docMk/>
            <pc:sldMk cId="4289754821" sldId="2147470498"/>
            <ac:spMk id="7" creationId="{0FF6784A-FB56-4517-8748-9FF0F7DA5B9E}"/>
          </ac:spMkLst>
        </pc:spChg>
        <pc:picChg chg="add mod">
          <ac:chgData name="Bob Ward" userId="6da7c2dd-8e2e-469f-a216-c384312e2a2d" providerId="ADAL" clId="{F1A0925D-F946-433F-8890-97A14CBA3698}" dt="2021-11-08T03:47:44.045" v="633" actId="1076"/>
          <ac:picMkLst>
            <pc:docMk/>
            <pc:sldMk cId="4289754821" sldId="2147470498"/>
            <ac:picMk id="5" creationId="{82468C84-3F72-4D41-8953-6A0C1BEDC4A5}"/>
          </ac:picMkLst>
        </pc:picChg>
        <pc:picChg chg="add mod">
          <ac:chgData name="Bob Ward" userId="6da7c2dd-8e2e-469f-a216-c384312e2a2d" providerId="ADAL" clId="{F1A0925D-F946-433F-8890-97A14CBA3698}" dt="2021-11-08T03:47:36.116" v="626" actId="1076"/>
          <ac:picMkLst>
            <pc:docMk/>
            <pc:sldMk cId="4289754821" sldId="2147470498"/>
            <ac:picMk id="2050" creationId="{42DE9047-DD16-4CA5-A561-78766A8AA9EE}"/>
          </ac:picMkLst>
        </pc:picChg>
        <pc:picChg chg="add mod">
          <ac:chgData name="Bob Ward" userId="6da7c2dd-8e2e-469f-a216-c384312e2a2d" providerId="ADAL" clId="{F1A0925D-F946-433F-8890-97A14CBA3698}" dt="2021-11-08T03:47:45.745" v="634" actId="1076"/>
          <ac:picMkLst>
            <pc:docMk/>
            <pc:sldMk cId="4289754821" sldId="2147470498"/>
            <ac:picMk id="2052" creationId="{FE1886BE-B418-4645-98D3-509304700602}"/>
          </ac:picMkLst>
        </pc:picChg>
      </pc:sldChg>
      <pc:sldChg chg="add del">
        <pc:chgData name="Bob Ward" userId="6da7c2dd-8e2e-469f-a216-c384312e2a2d" providerId="ADAL" clId="{F1A0925D-F946-433F-8890-97A14CBA3698}" dt="2021-11-09T15:35:45.375" v="1302" actId="47"/>
        <pc:sldMkLst>
          <pc:docMk/>
          <pc:sldMk cId="5628907" sldId="2147470499"/>
        </pc:sldMkLst>
      </pc:sldChg>
      <pc:sldChg chg="addSp delSp modSp new mod">
        <pc:chgData name="Bob Ward" userId="6da7c2dd-8e2e-469f-a216-c384312e2a2d" providerId="ADAL" clId="{F1A0925D-F946-433F-8890-97A14CBA3698}" dt="2021-11-09T18:14:53.382" v="1918" actId="1076"/>
        <pc:sldMkLst>
          <pc:docMk/>
          <pc:sldMk cId="239183376" sldId="2147470499"/>
        </pc:sldMkLst>
        <pc:spChg chg="mod">
          <ac:chgData name="Bob Ward" userId="6da7c2dd-8e2e-469f-a216-c384312e2a2d" providerId="ADAL" clId="{F1A0925D-F946-433F-8890-97A14CBA3698}" dt="2021-11-09T17:55:17.085" v="1532" actId="1076"/>
          <ac:spMkLst>
            <pc:docMk/>
            <pc:sldMk cId="239183376" sldId="2147470499"/>
            <ac:spMk id="2" creationId="{E0A8EA4A-E582-454A-AE62-D0145186F564}"/>
          </ac:spMkLst>
        </pc:spChg>
        <pc:spChg chg="add mod">
          <ac:chgData name="Bob Ward" userId="6da7c2dd-8e2e-469f-a216-c384312e2a2d" providerId="ADAL" clId="{F1A0925D-F946-433F-8890-97A14CBA3698}" dt="2021-11-09T18:14:28.346" v="1914" actId="1076"/>
          <ac:spMkLst>
            <pc:docMk/>
            <pc:sldMk cId="239183376" sldId="2147470499"/>
            <ac:spMk id="4" creationId="{1320BE9A-D930-4346-91B7-A1843896FFD2}"/>
          </ac:spMkLst>
        </pc:spChg>
        <pc:spChg chg="add mod">
          <ac:chgData name="Bob Ward" userId="6da7c2dd-8e2e-469f-a216-c384312e2a2d" providerId="ADAL" clId="{F1A0925D-F946-433F-8890-97A14CBA3698}" dt="2021-11-09T17:55:20.984" v="1533" actId="1076"/>
          <ac:spMkLst>
            <pc:docMk/>
            <pc:sldMk cId="239183376" sldId="2147470499"/>
            <ac:spMk id="6" creationId="{B6906D24-6F1F-4864-9BBC-5F5E1C470717}"/>
          </ac:spMkLst>
        </pc:spChg>
        <pc:spChg chg="add mod">
          <ac:chgData name="Bob Ward" userId="6da7c2dd-8e2e-469f-a216-c384312e2a2d" providerId="ADAL" clId="{F1A0925D-F946-433F-8890-97A14CBA3698}" dt="2021-11-09T18:12:24.761" v="1907" actId="1076"/>
          <ac:spMkLst>
            <pc:docMk/>
            <pc:sldMk cId="239183376" sldId="2147470499"/>
            <ac:spMk id="8" creationId="{9719CFB0-0EA7-4CCB-B89B-1A6BB9F070BD}"/>
          </ac:spMkLst>
        </pc:spChg>
        <pc:spChg chg="add del mod">
          <ac:chgData name="Bob Ward" userId="6da7c2dd-8e2e-469f-a216-c384312e2a2d" providerId="ADAL" clId="{F1A0925D-F946-433F-8890-97A14CBA3698}" dt="2021-11-09T18:12:06.608" v="1903" actId="478"/>
          <ac:spMkLst>
            <pc:docMk/>
            <pc:sldMk cId="239183376" sldId="2147470499"/>
            <ac:spMk id="10" creationId="{80190A9E-A869-427B-ABBF-AE6375A63575}"/>
          </ac:spMkLst>
        </pc:spChg>
        <pc:spChg chg="add del mod">
          <ac:chgData name="Bob Ward" userId="6da7c2dd-8e2e-469f-a216-c384312e2a2d" providerId="ADAL" clId="{F1A0925D-F946-433F-8890-97A14CBA3698}" dt="2021-11-09T18:12:19.416" v="1906" actId="478"/>
          <ac:spMkLst>
            <pc:docMk/>
            <pc:sldMk cId="239183376" sldId="2147470499"/>
            <ac:spMk id="12" creationId="{83ECFA0B-6F47-4164-8838-4A29AF22042E}"/>
          </ac:spMkLst>
        </pc:spChg>
        <pc:picChg chg="add del mod">
          <ac:chgData name="Bob Ward" userId="6da7c2dd-8e2e-469f-a216-c384312e2a2d" providerId="ADAL" clId="{F1A0925D-F946-433F-8890-97A14CBA3698}" dt="2021-11-09T18:12:41.399" v="1909" actId="478"/>
          <ac:picMkLst>
            <pc:docMk/>
            <pc:sldMk cId="239183376" sldId="2147470499"/>
            <ac:picMk id="14" creationId="{02A9B9D7-C425-4142-B61B-A362192A138B}"/>
          </ac:picMkLst>
        </pc:picChg>
        <pc:picChg chg="add mod">
          <ac:chgData name="Bob Ward" userId="6da7c2dd-8e2e-469f-a216-c384312e2a2d" providerId="ADAL" clId="{F1A0925D-F946-433F-8890-97A14CBA3698}" dt="2021-11-09T18:14:53.382" v="1918" actId="1076"/>
          <ac:picMkLst>
            <pc:docMk/>
            <pc:sldMk cId="239183376" sldId="2147470499"/>
            <ac:picMk id="16" creationId="{03C47CE5-43BA-4E57-AAAE-1FD7F12B282D}"/>
          </ac:picMkLst>
        </pc:picChg>
        <pc:picChg chg="add mod">
          <ac:chgData name="Bob Ward" userId="6da7c2dd-8e2e-469f-a216-c384312e2a2d" providerId="ADAL" clId="{F1A0925D-F946-433F-8890-97A14CBA3698}" dt="2021-11-09T18:14:31.361" v="1915" actId="1076"/>
          <ac:picMkLst>
            <pc:docMk/>
            <pc:sldMk cId="239183376" sldId="2147470499"/>
            <ac:picMk id="2050" creationId="{E3F3FE26-9241-486C-9A95-CC90349AFE8B}"/>
          </ac:picMkLst>
        </pc:picChg>
      </pc:sldChg>
      <pc:sldChg chg="add del">
        <pc:chgData name="Bob Ward" userId="6da7c2dd-8e2e-469f-a216-c384312e2a2d" providerId="ADAL" clId="{F1A0925D-F946-433F-8890-97A14CBA3698}" dt="2021-11-09T19:56:18.243" v="3349" actId="47"/>
        <pc:sldMkLst>
          <pc:docMk/>
          <pc:sldMk cId="712790350" sldId="2147470500"/>
        </pc:sldMkLst>
      </pc:sldChg>
      <pc:sldChg chg="add del">
        <pc:chgData name="Bob Ward" userId="6da7c2dd-8e2e-469f-a216-c384312e2a2d" providerId="ADAL" clId="{F1A0925D-F946-433F-8890-97A14CBA3698}" dt="2021-11-09T19:18:59.446" v="3030" actId="47"/>
        <pc:sldMkLst>
          <pc:docMk/>
          <pc:sldMk cId="1222062493" sldId="2147470501"/>
        </pc:sldMkLst>
      </pc:sldChg>
      <pc:sldChg chg="modSp add mod ord modShow">
        <pc:chgData name="Bob Ward" userId="6da7c2dd-8e2e-469f-a216-c384312e2a2d" providerId="ADAL" clId="{F1A0925D-F946-433F-8890-97A14CBA3698}" dt="2021-11-09T19:53:04.998" v="3347" actId="1076"/>
        <pc:sldMkLst>
          <pc:docMk/>
          <pc:sldMk cId="3504867747" sldId="2147470501"/>
        </pc:sldMkLst>
        <pc:spChg chg="mod">
          <ac:chgData name="Bob Ward" userId="6da7c2dd-8e2e-469f-a216-c384312e2a2d" providerId="ADAL" clId="{F1A0925D-F946-433F-8890-97A14CBA3698}" dt="2021-11-09T19:53:04.998" v="3347" actId="1076"/>
          <ac:spMkLst>
            <pc:docMk/>
            <pc:sldMk cId="3504867747" sldId="2147470501"/>
            <ac:spMk id="2" creationId="{70F26B8A-0569-453D-9052-DBE5B96C3B2B}"/>
          </ac:spMkLst>
        </pc:spChg>
      </pc:sldChg>
      <pc:sldChg chg="modSp add mod ord">
        <pc:chgData name="Bob Ward" userId="6da7c2dd-8e2e-469f-a216-c384312e2a2d" providerId="ADAL" clId="{F1A0925D-F946-433F-8890-97A14CBA3698}" dt="2021-11-09T19:53:00.867" v="3346" actId="1076"/>
        <pc:sldMkLst>
          <pc:docMk/>
          <pc:sldMk cId="229589992" sldId="2147470502"/>
        </pc:sldMkLst>
        <pc:spChg chg="mod">
          <ac:chgData name="Bob Ward" userId="6da7c2dd-8e2e-469f-a216-c384312e2a2d" providerId="ADAL" clId="{F1A0925D-F946-433F-8890-97A14CBA3698}" dt="2021-11-09T19:53:00.867" v="3346" actId="1076"/>
          <ac:spMkLst>
            <pc:docMk/>
            <pc:sldMk cId="229589992" sldId="2147470502"/>
            <ac:spMk id="2" creationId="{70F26B8A-0569-453D-9052-DBE5B96C3B2B}"/>
          </ac:spMkLst>
        </pc:spChg>
      </pc:sldChg>
      <pc:sldChg chg="modSp add mod ord">
        <pc:chgData name="Bob Ward" userId="6da7c2dd-8e2e-469f-a216-c384312e2a2d" providerId="ADAL" clId="{F1A0925D-F946-433F-8890-97A14CBA3698}" dt="2021-11-09T19:52:56.440" v="3345" actId="1076"/>
        <pc:sldMkLst>
          <pc:docMk/>
          <pc:sldMk cId="4053296821" sldId="2147470503"/>
        </pc:sldMkLst>
        <pc:spChg chg="mod">
          <ac:chgData name="Bob Ward" userId="6da7c2dd-8e2e-469f-a216-c384312e2a2d" providerId="ADAL" clId="{F1A0925D-F946-433F-8890-97A14CBA3698}" dt="2021-11-09T19:52:56.440" v="3345" actId="1076"/>
          <ac:spMkLst>
            <pc:docMk/>
            <pc:sldMk cId="4053296821" sldId="2147470503"/>
            <ac:spMk id="2" creationId="{70F26B8A-0569-453D-9052-DBE5B96C3B2B}"/>
          </ac:spMkLst>
        </pc:spChg>
      </pc:sldChg>
      <pc:sldChg chg="modSp add mod ord modShow">
        <pc:chgData name="Bob Ward" userId="6da7c2dd-8e2e-469f-a216-c384312e2a2d" providerId="ADAL" clId="{F1A0925D-F946-433F-8890-97A14CBA3698}" dt="2021-11-09T19:56:22.944" v="3352" actId="729"/>
        <pc:sldMkLst>
          <pc:docMk/>
          <pc:sldMk cId="842117695" sldId="2147470504"/>
        </pc:sldMkLst>
        <pc:spChg chg="mod">
          <ac:chgData name="Bob Ward" userId="6da7c2dd-8e2e-469f-a216-c384312e2a2d" providerId="ADAL" clId="{F1A0925D-F946-433F-8890-97A14CBA3698}" dt="2021-11-09T19:52:51.530" v="3344" actId="1076"/>
          <ac:spMkLst>
            <pc:docMk/>
            <pc:sldMk cId="842117695" sldId="2147470504"/>
            <ac:spMk id="2" creationId="{70F26B8A-0569-453D-9052-DBE5B96C3B2B}"/>
          </ac:spMkLst>
        </pc:spChg>
      </pc:sldChg>
      <pc:sldChg chg="add del">
        <pc:chgData name="Bob Ward" userId="6da7c2dd-8e2e-469f-a216-c384312e2a2d" providerId="ADAL" clId="{F1A0925D-F946-433F-8890-97A14CBA3698}" dt="2021-11-09T21:14:14.045" v="3400" actId="47"/>
        <pc:sldMkLst>
          <pc:docMk/>
          <pc:sldMk cId="2979792081" sldId="21474705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245B-4EFB-BD9A-A1FA7B1E9E1A}"/>
              </c:ext>
            </c:extLst>
          </c:dPt>
          <c:dPt>
            <c:idx val="1"/>
            <c:invertIfNegative val="0"/>
            <c:bubble3D val="0"/>
            <c:spPr>
              <a:solidFill>
                <a:srgbClr val="0078D7"/>
              </a:solidFill>
              <a:ln>
                <a:noFill/>
              </a:ln>
              <a:effectLst/>
            </c:spPr>
            <c:extLst>
              <c:ext xmlns:c16="http://schemas.microsoft.com/office/drawing/2014/chart" uri="{C3380CC4-5D6E-409C-BE32-E72D297353CC}">
                <c16:uniqueId val="{00000003-245B-4EFB-BD9A-A1FA7B1E9E1A}"/>
              </c:ext>
            </c:extLst>
          </c:dPt>
          <c:dPt>
            <c:idx val="2"/>
            <c:invertIfNegative val="0"/>
            <c:bubble3D val="0"/>
            <c:spPr>
              <a:solidFill>
                <a:srgbClr val="0078D7"/>
              </a:solidFill>
              <a:ln>
                <a:noFill/>
              </a:ln>
              <a:effectLst/>
            </c:spPr>
            <c:extLst>
              <c:ext xmlns:c16="http://schemas.microsoft.com/office/drawing/2014/chart" uri="{C3380CC4-5D6E-409C-BE32-E72D297353CC}">
                <c16:uniqueId val="{00000005-245B-4EFB-BD9A-A1FA7B1E9E1A}"/>
              </c:ext>
            </c:extLst>
          </c:dPt>
          <c:dPt>
            <c:idx val="3"/>
            <c:invertIfNegative val="0"/>
            <c:bubble3D val="0"/>
            <c:spPr>
              <a:solidFill>
                <a:srgbClr val="0078D7"/>
              </a:solidFill>
              <a:ln>
                <a:noFill/>
              </a:ln>
              <a:effectLst/>
            </c:spPr>
            <c:extLst>
              <c:ext xmlns:c16="http://schemas.microsoft.com/office/drawing/2014/chart" uri="{C3380CC4-5D6E-409C-BE32-E72D297353CC}">
                <c16:uniqueId val="{00000007-245B-4EFB-BD9A-A1FA7B1E9E1A}"/>
              </c:ext>
            </c:extLst>
          </c:dPt>
          <c:dPt>
            <c:idx val="4"/>
            <c:invertIfNegative val="0"/>
            <c:bubble3D val="0"/>
            <c:spPr>
              <a:solidFill>
                <a:srgbClr val="0078D7"/>
              </a:solidFill>
              <a:ln>
                <a:noFill/>
              </a:ln>
              <a:effectLst/>
            </c:spPr>
            <c:extLst>
              <c:ext xmlns:c16="http://schemas.microsoft.com/office/drawing/2014/chart" uri="{C3380CC4-5D6E-409C-BE32-E72D297353CC}">
                <c16:uniqueId val="{00000009-245B-4EFB-BD9A-A1FA7B1E9E1A}"/>
              </c:ext>
            </c:extLst>
          </c:dPt>
          <c:dPt>
            <c:idx val="5"/>
            <c:invertIfNegative val="0"/>
            <c:bubble3D val="0"/>
            <c:spPr>
              <a:solidFill>
                <a:srgbClr val="0078D7"/>
              </a:solidFill>
              <a:ln>
                <a:noFill/>
              </a:ln>
              <a:effectLst/>
            </c:spPr>
            <c:extLst>
              <c:ext xmlns:c16="http://schemas.microsoft.com/office/drawing/2014/chart" uri="{C3380CC4-5D6E-409C-BE32-E72D297353CC}">
                <c16:uniqueId val="{0000000B-245B-4EFB-BD9A-A1FA7B1E9E1A}"/>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21</c:v>
                </c:pt>
                <c:pt idx="1">
                  <c:v>865</c:v>
                </c:pt>
                <c:pt idx="2">
                  <c:v>254</c:v>
                </c:pt>
                <c:pt idx="3">
                  <c:v>130</c:v>
                </c:pt>
                <c:pt idx="4">
                  <c:v>88</c:v>
                </c:pt>
                <c:pt idx="5">
                  <c:v>37</c:v>
                </c:pt>
              </c:numCache>
            </c:numRef>
          </c:val>
          <c:extLst>
            <c:ext xmlns:c16="http://schemas.microsoft.com/office/drawing/2014/chart" uri="{C3380CC4-5D6E-409C-BE32-E72D297353CC}">
              <c16:uniqueId val="{0000000C-245B-4EFB-BD9A-A1FA7B1E9E1A}"/>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50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(2010-2020)</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11/10/2021 3:02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11/10/2021 3:02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6559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D50650C5-BBF8-4A85-AFBC-4EC08EF17643}" type="slidenum">
              <a:rPr lang="en-US" smtClean="0"/>
              <a:t>15</a:t>
            </a:fld>
            <a:endParaRPr lang="en-US"/>
          </a:p>
        </p:txBody>
      </p:sp>
    </p:spTree>
    <p:extLst>
      <p:ext uri="{BB962C8B-B14F-4D97-AF65-F5344CB8AC3E}">
        <p14:creationId xmlns:p14="http://schemas.microsoft.com/office/powerpoint/2010/main" val="311004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2143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028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53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680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79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0650C5-BBF8-4A85-AFBC-4EC08EF17643}" type="slidenum">
              <a:rPr lang="en-US" smtClean="0"/>
              <a:t>2</a:t>
            </a:fld>
            <a:endParaRPr lang="en-US"/>
          </a:p>
        </p:txBody>
      </p:sp>
    </p:spTree>
    <p:extLst>
      <p:ext uri="{BB962C8B-B14F-4D97-AF65-F5344CB8AC3E}">
        <p14:creationId xmlns:p14="http://schemas.microsoft.com/office/powerpoint/2010/main" val="384715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kumimoji="0" lang="en-US" sz="1200" b="0" i="1"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58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5012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543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11/10/2021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11/10/2021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11/10/2021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9052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5.xml"/><Relationship Id="rId4" Type="http://schemas.openxmlformats.org/officeDocument/2006/relationships/image" Target="../media/image52.jpe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jpeg"/><Relationship Id="rId1" Type="http://schemas.openxmlformats.org/officeDocument/2006/relationships/slideMaster" Target="../slideMasters/slideMaster8.xml"/><Relationship Id="rId4" Type="http://schemas.openxmlformats.org/officeDocument/2006/relationships/image" Target="../media/image12.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Master" Target="../slideMasters/slideMaster8.xml"/><Relationship Id="rId5" Type="http://schemas.openxmlformats.org/officeDocument/2006/relationships/image" Target="../media/image22.jpeg"/><Relationship Id="rId4" Type="http://schemas.openxmlformats.org/officeDocument/2006/relationships/image" Target="../media/image58.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9.png"/><Relationship Id="rId1" Type="http://schemas.openxmlformats.org/officeDocument/2006/relationships/slideMaster" Target="../slideMasters/slideMaster9.xml"/><Relationship Id="rId4" Type="http://schemas.openxmlformats.org/officeDocument/2006/relationships/image" Target="../media/image60.pn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emf"/><Relationship Id="rId1" Type="http://schemas.openxmlformats.org/officeDocument/2006/relationships/slideMaster" Target="../slideMasters/slideMaster11.xml"/><Relationship Id="rId4" Type="http://schemas.openxmlformats.org/officeDocument/2006/relationships/image" Target="../media/image66.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34.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34.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 Id="rId4" Type="http://schemas.openxmlformats.org/officeDocument/2006/relationships/image" Target="../media/image34.jpeg"/></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6274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9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0340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861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48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4478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519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9302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513724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3282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1452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05358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0704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259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5604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9411440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328342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1095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B0E9-0516-4116-BC77-87805637C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401E2-2863-4CCC-9B2B-0BA9DC5B1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FAAC8-C448-4441-A9E3-85A6F93F3FAF}"/>
              </a:ext>
            </a:extLst>
          </p:cNvPr>
          <p:cNvSpPr>
            <a:spLocks noGrp="1"/>
          </p:cNvSpPr>
          <p:nvPr>
            <p:ph type="dt" sz="half" idx="10"/>
          </p:nvPr>
        </p:nvSpPr>
        <p:spPr/>
        <p:txBody>
          <a:bodyPr/>
          <a:lstStyle/>
          <a:p>
            <a:fld id="{EF46A593-0C15-42D6-A6F3-0633D09BEC7D}" type="datetimeFigureOut">
              <a:rPr lang="en-US" smtClean="0"/>
              <a:t>11/10/2021</a:t>
            </a:fld>
            <a:endParaRPr lang="en-US"/>
          </a:p>
        </p:txBody>
      </p:sp>
      <p:sp>
        <p:nvSpPr>
          <p:cNvPr id="5" name="Footer Placeholder 4">
            <a:extLst>
              <a:ext uri="{FF2B5EF4-FFF2-40B4-BE49-F238E27FC236}">
                <a16:creationId xmlns:a16="http://schemas.microsoft.com/office/drawing/2014/main" id="{7EF8FC78-EFE7-4C94-8A41-7348C2188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74153-EDD6-44C1-B0A4-533AF5068590}"/>
              </a:ext>
            </a:extLst>
          </p:cNvPr>
          <p:cNvSpPr>
            <a:spLocks noGrp="1"/>
          </p:cNvSpPr>
          <p:nvPr>
            <p:ph type="sldNum" sz="quarter" idx="12"/>
          </p:nvPr>
        </p:nvSpPr>
        <p:spPr/>
        <p:txBody>
          <a:bodyPr/>
          <a:lstStyle/>
          <a:p>
            <a:fld id="{F5C11A2B-E55C-448C-A829-46E913B73B86}" type="slidenum">
              <a:rPr lang="en-US" smtClean="0"/>
              <a:t>‹#›</a:t>
            </a:fld>
            <a:endParaRPr lang="en-US"/>
          </a:p>
        </p:txBody>
      </p:sp>
    </p:spTree>
    <p:extLst>
      <p:ext uri="{BB962C8B-B14F-4D97-AF65-F5344CB8AC3E}">
        <p14:creationId xmlns:p14="http://schemas.microsoft.com/office/powerpoint/2010/main" val="32415366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3732742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9345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8760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107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304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40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082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93348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175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25925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497899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435236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530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606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199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954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780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6962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85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301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387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242123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16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25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33712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767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486035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202660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8333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741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5836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5229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2442271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625238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493499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0087-5E9F-4416-B6E1-DA886C13AC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9703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9468742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8258798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6768064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3390526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8519210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4224466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419100"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426425" y="435824"/>
            <a:ext cx="5194970" cy="744014"/>
          </a:xfrm>
        </p:spPr>
        <p:txBody>
          <a:bodyPr/>
          <a:lstStyle/>
          <a:p>
            <a:r>
              <a:rPr lang="en-US"/>
              <a:t>Click to edit Master title style</a:t>
            </a:r>
          </a:p>
        </p:txBody>
      </p:sp>
    </p:spTree>
    <p:extLst>
      <p:ext uri="{BB962C8B-B14F-4D97-AF65-F5344CB8AC3E}">
        <p14:creationId xmlns:p14="http://schemas.microsoft.com/office/powerpoint/2010/main" val="1585352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534756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3927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36780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1209396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76703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3558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459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16408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215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94559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1812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2186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307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8309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1801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8540973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540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11423673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71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0828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314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06156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16209121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1154304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3234761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25715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445139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149422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381556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013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826830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092851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524882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72371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57563567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6958029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48404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174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06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546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897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6643552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671198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82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0784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1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1927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253110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1088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44916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355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7378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5844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F964-B2C2-4305-9626-826B127A5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8BA2ED-DD68-4837-B68A-C98FF3BCC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95887-4F95-4A75-8651-2B5BD3592560}"/>
              </a:ext>
            </a:extLst>
          </p:cNvPr>
          <p:cNvSpPr>
            <a:spLocks noGrp="1"/>
          </p:cNvSpPr>
          <p:nvPr>
            <p:ph type="dt" sz="half" idx="10"/>
          </p:nvPr>
        </p:nvSpPr>
        <p:spPr/>
        <p:txBody>
          <a:bodyPr/>
          <a:lstStyle/>
          <a:p>
            <a:fld id="{2C635203-50BA-4ED7-9DE0-C3D43266C368}" type="datetimeFigureOut">
              <a:rPr lang="en-US" smtClean="0"/>
              <a:t>11/10/2021</a:t>
            </a:fld>
            <a:endParaRPr lang="en-US"/>
          </a:p>
        </p:txBody>
      </p:sp>
      <p:sp>
        <p:nvSpPr>
          <p:cNvPr id="5" name="Footer Placeholder 4">
            <a:extLst>
              <a:ext uri="{FF2B5EF4-FFF2-40B4-BE49-F238E27FC236}">
                <a16:creationId xmlns:a16="http://schemas.microsoft.com/office/drawing/2014/main" id="{CA15D997-391D-47F0-B882-BB19661B5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027CC-F11E-4601-9B1D-7F5447593391}"/>
              </a:ext>
            </a:extLst>
          </p:cNvPr>
          <p:cNvSpPr>
            <a:spLocks noGrp="1"/>
          </p:cNvSpPr>
          <p:nvPr>
            <p:ph type="sldNum" sz="quarter" idx="12"/>
          </p:nvPr>
        </p:nvSpPr>
        <p:spPr/>
        <p:txBody>
          <a:bodyPr/>
          <a:lstStyle/>
          <a:p>
            <a:fld id="{89F08C17-AE0C-477C-817C-9BDA1235C811}" type="slidenum">
              <a:rPr lang="en-US" smtClean="0"/>
              <a:t>‹#›</a:t>
            </a:fld>
            <a:endParaRPr lang="en-US"/>
          </a:p>
        </p:txBody>
      </p:sp>
    </p:spTree>
    <p:extLst>
      <p:ext uri="{BB962C8B-B14F-4D97-AF65-F5344CB8AC3E}">
        <p14:creationId xmlns:p14="http://schemas.microsoft.com/office/powerpoint/2010/main" val="156486658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421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585364" y="944497"/>
            <a:ext cx="5483086" cy="738664"/>
          </a:xfrm>
        </p:spPr>
        <p:txBody>
          <a:bodyPr/>
          <a:lstStyle>
            <a:lvl1pPr algn="l">
              <a:defRPr lang="en-US" sz="4800" b="0" kern="1200" cap="none" spc="-50" baseline="0">
                <a:ln>
                  <a:noFill/>
                </a:ln>
                <a:gradFill>
                  <a:gsLst>
                    <a:gs pos="0">
                      <a:srgbClr val="FFFFFF"/>
                    </a:gs>
                    <a:gs pos="100000">
                      <a:srgbClr val="FFFFFF"/>
                    </a:gs>
                  </a:gsLst>
                  <a:lin ang="2700000" scaled="1"/>
                </a:gradFill>
                <a:effectLst/>
                <a:latin typeface="Segoe UI Semibold"/>
                <a:ea typeface="+mn-ea"/>
                <a:cs typeface="+mn-cs"/>
              </a:defRPr>
            </a:lvl1pPr>
          </a:lstStyle>
          <a:p>
            <a:r>
              <a:rPr lang="en-US"/>
              <a:t>Click to edit Master</a:t>
            </a:r>
          </a:p>
        </p:txBody>
      </p:sp>
      <p:sp>
        <p:nvSpPr>
          <p:cNvPr id="16" name="Picture Placeholder 15">
            <a:extLst>
              <a:ext uri="{FF2B5EF4-FFF2-40B4-BE49-F238E27FC236}">
                <a16:creationId xmlns:a16="http://schemas.microsoft.com/office/drawing/2014/main" id="{C7C9BC6B-A4AF-40D4-9EAD-C2BAFA754E1E}"/>
              </a:ext>
            </a:extLst>
          </p:cNvPr>
          <p:cNvSpPr>
            <a:spLocks noGrp="1"/>
          </p:cNvSpPr>
          <p:nvPr>
            <p:ph type="pic" sz="quarter" idx="13"/>
          </p:nvPr>
        </p:nvSpPr>
        <p:spPr>
          <a:xfrm>
            <a:off x="0" y="0"/>
            <a:ext cx="4470400" cy="6858000"/>
          </a:xfrm>
        </p:spPr>
        <p:txBody>
          <a:bodyPr/>
          <a:lstStyle/>
          <a:p>
            <a:endParaRPr lang="en-US"/>
          </a:p>
        </p:txBody>
      </p:sp>
      <p:cxnSp>
        <p:nvCxnSpPr>
          <p:cNvPr id="9" name="Straight Connector 8">
            <a:extLst>
              <a:ext uri="{FF2B5EF4-FFF2-40B4-BE49-F238E27FC236}">
                <a16:creationId xmlns:a16="http://schemas.microsoft.com/office/drawing/2014/main" id="{73E62A96-D088-41EA-BDED-8BCC0A35328D}"/>
              </a:ext>
              <a:ext uri="{C183D7F6-B498-43B3-948B-1728B52AA6E4}">
                <adec:decorative xmlns:adec="http://schemas.microsoft.com/office/drawing/2017/decorative" val="1"/>
              </a:ext>
            </a:extLst>
          </p:cNvPr>
          <p:cNvCxnSpPr>
            <a:cxnSpLocks/>
          </p:cNvCxnSpPr>
          <p:nvPr userDrawn="1"/>
        </p:nvCxnSpPr>
        <p:spPr>
          <a:xfrm>
            <a:off x="5593080" y="2046242"/>
            <a:ext cx="0" cy="3699817"/>
          </a:xfrm>
          <a:prstGeom prst="line">
            <a:avLst/>
          </a:prstGeom>
          <a:ln w="12700">
            <a:gradFill flip="none" rotWithShape="1">
              <a:gsLst>
                <a:gs pos="0">
                  <a:schemeClr val="bg1">
                    <a:lumMod val="75000"/>
                    <a:lumOff val="25000"/>
                    <a:alpha val="0"/>
                  </a:schemeClr>
                </a:gs>
                <a:gs pos="51000">
                  <a:schemeClr val="bg1">
                    <a:lumMod val="75000"/>
                    <a:lumOff val="25000"/>
                  </a:schemeClr>
                </a:gs>
                <a:gs pos="100000">
                  <a:schemeClr val="bg1">
                    <a:lumMod val="75000"/>
                    <a:lumOff val="2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B5789F77-02D0-41BB-BA1E-E1A19DE3FF7C}"/>
              </a:ext>
            </a:extLst>
          </p:cNvPr>
          <p:cNvSpPr>
            <a:spLocks noGrp="1"/>
          </p:cNvSpPr>
          <p:nvPr>
            <p:ph type="body" sz="quarter" idx="14"/>
          </p:nvPr>
        </p:nvSpPr>
        <p:spPr>
          <a:xfrm>
            <a:off x="6096000" y="2814927"/>
            <a:ext cx="5653087" cy="815608"/>
          </a:xfrm>
        </p:spPr>
        <p:txBody>
          <a:bodyPr/>
          <a:lstStyle>
            <a:lvl1pPr marL="0" indent="0">
              <a:spcAft>
                <a:spcPts val="600"/>
              </a:spcAft>
              <a:buNone/>
              <a:defRPr sz="2400"/>
            </a:lvl1pPr>
            <a:lvl2pPr marL="0" indent="0">
              <a:spcAft>
                <a:spcPts val="600"/>
              </a:spcAft>
              <a:buNone/>
              <a:defRPr sz="2000">
                <a:solidFill>
                  <a:schemeClr val="bg2">
                    <a:lumMod val="60000"/>
                    <a:lumOff val="40000"/>
                  </a:schemeClr>
                </a:solidFill>
              </a:defRPr>
            </a:lvl2pPr>
            <a:lvl3pPr marL="0" indent="0">
              <a:spcAft>
                <a:spcPts val="600"/>
              </a:spcAft>
              <a:buNone/>
              <a:defRPr sz="1400"/>
            </a:lvl3pPr>
            <a:lvl4pPr marL="0" indent="0">
              <a:spcAft>
                <a:spcPts val="600"/>
              </a:spcAft>
              <a:buNone/>
              <a:defRPr sz="1200"/>
            </a:lvl4pPr>
            <a:lvl5pPr marL="0" indent="0">
              <a:spcAft>
                <a:spcPts val="600"/>
              </a:spcAft>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21910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AC32-59DA-8E4E-B9A3-7D7542A99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D6F1EB-7C5D-D346-A215-98523D6CF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2C071F-6DA4-1348-A1E5-8252BF6C4B0D}"/>
              </a:ext>
            </a:extLst>
          </p:cNvPr>
          <p:cNvSpPr>
            <a:spLocks noGrp="1"/>
          </p:cNvSpPr>
          <p:nvPr>
            <p:ph type="dt" sz="half" idx="10"/>
          </p:nvPr>
        </p:nvSpPr>
        <p:spPr/>
        <p:txBody>
          <a:bodyPr/>
          <a:lstStyle/>
          <a:p>
            <a:fld id="{68CAAD55-C335-B64A-B4CA-FB33270B08E4}" type="datetimeFigureOut">
              <a:rPr lang="en-US" smtClean="0"/>
              <a:t>11/10/2021</a:t>
            </a:fld>
            <a:endParaRPr lang="en-US"/>
          </a:p>
        </p:txBody>
      </p:sp>
      <p:sp>
        <p:nvSpPr>
          <p:cNvPr id="5" name="Footer Placeholder 4">
            <a:extLst>
              <a:ext uri="{FF2B5EF4-FFF2-40B4-BE49-F238E27FC236}">
                <a16:creationId xmlns:a16="http://schemas.microsoft.com/office/drawing/2014/main" id="{C3360590-060D-F046-868B-B6C6E3C97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41EF0-912B-9C49-B19D-1E1F8ACF7C07}"/>
              </a:ext>
            </a:extLst>
          </p:cNvPr>
          <p:cNvSpPr>
            <a:spLocks noGrp="1"/>
          </p:cNvSpPr>
          <p:nvPr>
            <p:ph type="sldNum" sz="quarter" idx="12"/>
          </p:nvPr>
        </p:nvSpPr>
        <p:spPr/>
        <p:txBody>
          <a:bodyPr/>
          <a:lstStyle/>
          <a:p>
            <a:fld id="{C6C033D6-ED93-0E4D-ABD7-2739FFD5F5DB}" type="slidenum">
              <a:rPr lang="en-US" smtClean="0"/>
              <a:t>‹#›</a:t>
            </a:fld>
            <a:endParaRPr lang="en-US"/>
          </a:p>
        </p:txBody>
      </p:sp>
    </p:spTree>
    <p:extLst>
      <p:ext uri="{BB962C8B-B14F-4D97-AF65-F5344CB8AC3E}">
        <p14:creationId xmlns:p14="http://schemas.microsoft.com/office/powerpoint/2010/main" val="226534332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479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51258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9_CENTER">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1311235" y="1857076"/>
            <a:ext cx="2834640" cy="32838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6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5091170" y="1857076"/>
            <a:ext cx="6308349" cy="31314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a:xfrm>
            <a:off x="380999" y="-1232452"/>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381921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12176732"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293688" y="1978978"/>
            <a:ext cx="3476625" cy="4585335"/>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0063531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0_CENTER">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5091170" y="1857076"/>
            <a:ext cx="6308349" cy="3131484"/>
          </a:xfrm>
          <a:solidFill>
            <a:schemeClr val="bg1">
              <a:alpha val="61000"/>
            </a:schemeClr>
          </a:solidFill>
        </p:spPr>
        <p:txBody>
          <a:bodyPr lIns="274320" tIns="274320" rIns="274320" bIns="274320" anchor="t" anchorCtr="0">
            <a:noAutofit/>
          </a:bodyPr>
          <a:lstStyle>
            <a:lvl1pPr marL="0" indent="0" algn="l">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a:xfrm>
            <a:off x="380999" y="-1232452"/>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83848412-BF14-41A0-A937-E279479A3E41}"/>
              </a:ext>
            </a:extLst>
          </p:cNvPr>
          <p:cNvSpPr>
            <a:spLocks noGrp="1"/>
          </p:cNvSpPr>
          <p:nvPr>
            <p:ph type="body" sz="quarter" idx="16"/>
          </p:nvPr>
        </p:nvSpPr>
        <p:spPr>
          <a:xfrm>
            <a:off x="1066982" y="3429000"/>
            <a:ext cx="2693193" cy="1225977"/>
          </a:xfrm>
        </p:spPr>
        <p:txBody>
          <a:bodyPr/>
          <a:lstStyle>
            <a:lvl1pPr marL="0" indent="0">
              <a:spcBef>
                <a:spcPts val="0"/>
              </a:spcBef>
              <a:spcAft>
                <a:spcPts val="800"/>
              </a:spcAft>
              <a:buNone/>
              <a:defRPr sz="1400"/>
            </a:lvl1pPr>
            <a:lvl2pPr marL="0" indent="0">
              <a:spcBef>
                <a:spcPts val="0"/>
              </a:spcBef>
              <a:spcAft>
                <a:spcPts val="800"/>
              </a:spcAft>
              <a:buNone/>
              <a:defRPr sz="1100"/>
            </a:lvl2pPr>
            <a:lvl3pPr marL="0" indent="0">
              <a:spcBef>
                <a:spcPts val="0"/>
              </a:spcBef>
              <a:spcAft>
                <a:spcPts val="800"/>
              </a:spcAft>
              <a:buNone/>
              <a:defRPr sz="1000"/>
            </a:lvl3pPr>
            <a:lvl4pPr marL="0" indent="0">
              <a:spcBef>
                <a:spcPts val="0"/>
              </a:spcBef>
              <a:spcAft>
                <a:spcPts val="800"/>
              </a:spcAft>
              <a:buNone/>
              <a:defRPr sz="900"/>
            </a:lvl4pPr>
            <a:lvl5pPr marL="0" indent="0">
              <a:spcBef>
                <a:spcPts val="0"/>
              </a:spcBef>
              <a:spcAft>
                <a:spcPts val="800"/>
              </a:spcAft>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0708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6231637" cy="492443"/>
          </a:xfrm>
        </p:spPr>
        <p:txBody>
          <a:bodyPr/>
          <a:lstStyle>
            <a:lvl1pPr algn="l">
              <a:defRPr sz="32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85CE695-200F-44C8-A7B8-938D6BDF5A57}"/>
              </a:ext>
            </a:extLst>
          </p:cNvPr>
          <p:cNvSpPr>
            <a:spLocks noGrp="1"/>
          </p:cNvSpPr>
          <p:nvPr>
            <p:ph type="pic" sz="quarter" idx="10"/>
          </p:nvPr>
        </p:nvSpPr>
        <p:spPr>
          <a:xfrm>
            <a:off x="7000874" y="0"/>
            <a:ext cx="5191125" cy="6858000"/>
          </a:xfrm>
        </p:spPr>
        <p:txBody>
          <a:bodyPr/>
          <a:lstStyle/>
          <a:p>
            <a:endParaRPr lang="en-US"/>
          </a:p>
        </p:txBody>
      </p:sp>
    </p:spTree>
    <p:extLst>
      <p:ext uri="{BB962C8B-B14F-4D97-AF65-F5344CB8AC3E}">
        <p14:creationId xmlns:p14="http://schemas.microsoft.com/office/powerpoint/2010/main" val="10122826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69962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6865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856749D3-6153-4199-9362-0458E6B7F889}"/>
              </a:ext>
            </a:extLst>
          </p:cNvPr>
          <p:cNvSpPr>
            <a:spLocks noGrp="1"/>
          </p:cNvSpPr>
          <p:nvPr>
            <p:ph type="pic" sz="quarter" idx="14"/>
          </p:nvPr>
        </p:nvSpPr>
        <p:spPr>
          <a:xfrm>
            <a:off x="4084320" y="2356711"/>
            <a:ext cx="4023360" cy="2286000"/>
          </a:xfrm>
        </p:spPr>
        <p:txBody>
          <a:bodyPr/>
          <a:lstStyle/>
          <a:p>
            <a:endParaRPr lang="en-US"/>
          </a:p>
        </p:txBody>
      </p:sp>
      <p:sp>
        <p:nvSpPr>
          <p:cNvPr id="5" name="Picture Placeholder 4">
            <a:extLst>
              <a:ext uri="{FF2B5EF4-FFF2-40B4-BE49-F238E27FC236}">
                <a16:creationId xmlns:a16="http://schemas.microsoft.com/office/drawing/2014/main" id="{D1EF070B-2CD1-422A-B9AB-032F336863A0}"/>
              </a:ext>
            </a:extLst>
          </p:cNvPr>
          <p:cNvSpPr>
            <a:spLocks noGrp="1"/>
          </p:cNvSpPr>
          <p:nvPr>
            <p:ph type="pic" sz="quarter" idx="10"/>
          </p:nvPr>
        </p:nvSpPr>
        <p:spPr>
          <a:xfrm>
            <a:off x="0" y="0"/>
            <a:ext cx="4023360" cy="2286000"/>
          </a:xfrm>
        </p:spPr>
        <p:txBody>
          <a:bodyPr/>
          <a:lstStyle/>
          <a:p>
            <a:endParaRPr lang="en-US"/>
          </a:p>
        </p:txBody>
      </p:sp>
      <p:sp>
        <p:nvSpPr>
          <p:cNvPr id="6" name="Picture Placeholder 4">
            <a:extLst>
              <a:ext uri="{FF2B5EF4-FFF2-40B4-BE49-F238E27FC236}">
                <a16:creationId xmlns:a16="http://schemas.microsoft.com/office/drawing/2014/main" id="{074BC2D5-4F1F-4048-960D-6C82C34C8932}"/>
              </a:ext>
            </a:extLst>
          </p:cNvPr>
          <p:cNvSpPr>
            <a:spLocks noGrp="1"/>
          </p:cNvSpPr>
          <p:nvPr>
            <p:ph type="pic" sz="quarter" idx="11"/>
          </p:nvPr>
        </p:nvSpPr>
        <p:spPr>
          <a:xfrm>
            <a:off x="4084320" y="0"/>
            <a:ext cx="4023360" cy="2286000"/>
          </a:xfrm>
        </p:spPr>
        <p:txBody>
          <a:bodyPr/>
          <a:lstStyle/>
          <a:p>
            <a:endParaRPr lang="en-US"/>
          </a:p>
        </p:txBody>
      </p:sp>
      <p:sp>
        <p:nvSpPr>
          <p:cNvPr id="7" name="Picture Placeholder 4">
            <a:extLst>
              <a:ext uri="{FF2B5EF4-FFF2-40B4-BE49-F238E27FC236}">
                <a16:creationId xmlns:a16="http://schemas.microsoft.com/office/drawing/2014/main" id="{968FAAE0-5D23-482C-84F0-54FC35C8619D}"/>
              </a:ext>
            </a:extLst>
          </p:cNvPr>
          <p:cNvSpPr>
            <a:spLocks noGrp="1"/>
          </p:cNvSpPr>
          <p:nvPr>
            <p:ph type="pic" sz="quarter" idx="12"/>
          </p:nvPr>
        </p:nvSpPr>
        <p:spPr>
          <a:xfrm>
            <a:off x="8168640" y="0"/>
            <a:ext cx="4023360" cy="2286000"/>
          </a:xfrm>
        </p:spPr>
        <p:txBody>
          <a:bodyPr/>
          <a:lstStyle/>
          <a:p>
            <a:endParaRPr lang="en-US"/>
          </a:p>
        </p:txBody>
      </p:sp>
      <p:sp>
        <p:nvSpPr>
          <p:cNvPr id="8" name="Picture Placeholder 4">
            <a:extLst>
              <a:ext uri="{FF2B5EF4-FFF2-40B4-BE49-F238E27FC236}">
                <a16:creationId xmlns:a16="http://schemas.microsoft.com/office/drawing/2014/main" id="{E5BD0D0C-4DF6-4F2F-872B-DEB312C9B1CE}"/>
              </a:ext>
            </a:extLst>
          </p:cNvPr>
          <p:cNvSpPr>
            <a:spLocks noGrp="1"/>
          </p:cNvSpPr>
          <p:nvPr>
            <p:ph type="pic" sz="quarter" idx="13"/>
          </p:nvPr>
        </p:nvSpPr>
        <p:spPr>
          <a:xfrm>
            <a:off x="0" y="2356711"/>
            <a:ext cx="4023360" cy="2286000"/>
          </a:xfrm>
        </p:spPr>
        <p:txBody>
          <a:bodyPr/>
          <a:lstStyle/>
          <a:p>
            <a:endParaRPr lang="en-US"/>
          </a:p>
        </p:txBody>
      </p:sp>
      <p:sp>
        <p:nvSpPr>
          <p:cNvPr id="10" name="Picture Placeholder 4">
            <a:extLst>
              <a:ext uri="{FF2B5EF4-FFF2-40B4-BE49-F238E27FC236}">
                <a16:creationId xmlns:a16="http://schemas.microsoft.com/office/drawing/2014/main" id="{10684D25-E4CA-4AB0-891D-5D73C3DC2CFB}"/>
              </a:ext>
            </a:extLst>
          </p:cNvPr>
          <p:cNvSpPr>
            <a:spLocks noGrp="1"/>
          </p:cNvSpPr>
          <p:nvPr>
            <p:ph type="pic" sz="quarter" idx="15"/>
          </p:nvPr>
        </p:nvSpPr>
        <p:spPr>
          <a:xfrm>
            <a:off x="8168640" y="2356711"/>
            <a:ext cx="4023360" cy="2286000"/>
          </a:xfrm>
        </p:spPr>
        <p:txBody>
          <a:bodyPr/>
          <a:lstStyle/>
          <a:p>
            <a:endParaRPr lang="en-US"/>
          </a:p>
        </p:txBody>
      </p:sp>
      <p:sp>
        <p:nvSpPr>
          <p:cNvPr id="11" name="Picture Placeholder 4">
            <a:extLst>
              <a:ext uri="{FF2B5EF4-FFF2-40B4-BE49-F238E27FC236}">
                <a16:creationId xmlns:a16="http://schemas.microsoft.com/office/drawing/2014/main" id="{99D4BFCB-5B07-46D3-8B98-492202DC9E95}"/>
              </a:ext>
            </a:extLst>
          </p:cNvPr>
          <p:cNvSpPr>
            <a:spLocks noGrp="1"/>
          </p:cNvSpPr>
          <p:nvPr>
            <p:ph type="pic" sz="quarter" idx="16"/>
          </p:nvPr>
        </p:nvSpPr>
        <p:spPr>
          <a:xfrm>
            <a:off x="0" y="4734151"/>
            <a:ext cx="4023360" cy="2103120"/>
          </a:xfrm>
        </p:spPr>
        <p:txBody>
          <a:bodyPr/>
          <a:lstStyle/>
          <a:p>
            <a:endParaRPr lang="en-US"/>
          </a:p>
        </p:txBody>
      </p:sp>
      <p:sp>
        <p:nvSpPr>
          <p:cNvPr id="12" name="Picture Placeholder 4">
            <a:extLst>
              <a:ext uri="{FF2B5EF4-FFF2-40B4-BE49-F238E27FC236}">
                <a16:creationId xmlns:a16="http://schemas.microsoft.com/office/drawing/2014/main" id="{CCECEDC9-1B30-4CED-8502-42AFF3DFAB95}"/>
              </a:ext>
            </a:extLst>
          </p:cNvPr>
          <p:cNvSpPr>
            <a:spLocks noGrp="1"/>
          </p:cNvSpPr>
          <p:nvPr>
            <p:ph type="pic" sz="quarter" idx="17"/>
          </p:nvPr>
        </p:nvSpPr>
        <p:spPr>
          <a:xfrm>
            <a:off x="4084320" y="4734151"/>
            <a:ext cx="4023360" cy="2103120"/>
          </a:xfrm>
        </p:spPr>
        <p:txBody>
          <a:bodyPr/>
          <a:lstStyle/>
          <a:p>
            <a:endParaRPr lang="en-US"/>
          </a:p>
        </p:txBody>
      </p:sp>
      <p:sp>
        <p:nvSpPr>
          <p:cNvPr id="13" name="Picture Placeholder 4">
            <a:extLst>
              <a:ext uri="{FF2B5EF4-FFF2-40B4-BE49-F238E27FC236}">
                <a16:creationId xmlns:a16="http://schemas.microsoft.com/office/drawing/2014/main" id="{BDF5D1BF-2CA0-4DA6-B795-4739AA5C68C6}"/>
              </a:ext>
            </a:extLst>
          </p:cNvPr>
          <p:cNvSpPr>
            <a:spLocks noGrp="1"/>
          </p:cNvSpPr>
          <p:nvPr>
            <p:ph type="pic" sz="quarter" idx="18"/>
          </p:nvPr>
        </p:nvSpPr>
        <p:spPr>
          <a:xfrm>
            <a:off x="8168640" y="4734151"/>
            <a:ext cx="4023360" cy="2103120"/>
          </a:xfrm>
        </p:spPr>
        <p:txBody>
          <a:bodyPr/>
          <a:lstStyle/>
          <a:p>
            <a:endParaRPr lang="en-US"/>
          </a:p>
        </p:txBody>
      </p:sp>
      <p:sp>
        <p:nvSpPr>
          <p:cNvPr id="2" name="Title 1"/>
          <p:cNvSpPr>
            <a:spLocks noGrp="1"/>
          </p:cNvSpPr>
          <p:nvPr>
            <p:ph type="title" hasCustomPrompt="1"/>
          </p:nvPr>
        </p:nvSpPr>
        <p:spPr>
          <a:xfrm>
            <a:off x="0" y="2356711"/>
            <a:ext cx="12082071" cy="2286001"/>
          </a:xfrm>
          <a:solidFill>
            <a:schemeClr val="bg1">
              <a:alpha val="43000"/>
            </a:schemeClr>
          </a:solidFill>
        </p:spPr>
        <p:txBody>
          <a:bodyPr wrap="square" lIns="0" tIns="0" rIns="0" bIns="0" anchor="ctr" anchorCtr="0">
            <a:noAutofit/>
          </a:bodyPr>
          <a:lstStyle>
            <a:lvl1pPr algn="ctr"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981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1_CENTER">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654050" y="1926379"/>
            <a:ext cx="3432415" cy="1502621"/>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6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9" name="Text Placeholder 9">
            <a:extLst>
              <a:ext uri="{FF2B5EF4-FFF2-40B4-BE49-F238E27FC236}">
                <a16:creationId xmlns:a16="http://schemas.microsoft.com/office/drawing/2014/main" id="{18AE44D9-F8DD-4988-A960-CA3E19782C8B}"/>
              </a:ext>
            </a:extLst>
          </p:cNvPr>
          <p:cNvSpPr>
            <a:spLocks noGrp="1"/>
          </p:cNvSpPr>
          <p:nvPr>
            <p:ph type="body" sz="quarter" idx="15"/>
          </p:nvPr>
        </p:nvSpPr>
        <p:spPr>
          <a:xfrm>
            <a:off x="4500857" y="1926379"/>
            <a:ext cx="3432415" cy="1502621"/>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11" name="Text Placeholder 9">
            <a:extLst>
              <a:ext uri="{FF2B5EF4-FFF2-40B4-BE49-F238E27FC236}">
                <a16:creationId xmlns:a16="http://schemas.microsoft.com/office/drawing/2014/main" id="{9E5520B1-A66F-4023-8803-94BB6759ED9D}"/>
              </a:ext>
            </a:extLst>
          </p:cNvPr>
          <p:cNvSpPr>
            <a:spLocks noGrp="1"/>
          </p:cNvSpPr>
          <p:nvPr>
            <p:ph type="body" sz="quarter" idx="16"/>
          </p:nvPr>
        </p:nvSpPr>
        <p:spPr>
          <a:xfrm>
            <a:off x="8245725" y="1926379"/>
            <a:ext cx="3432415" cy="1225785"/>
          </a:xfrm>
          <a:solidFill>
            <a:schemeClr val="bg1">
              <a:alpha val="61000"/>
            </a:schemeClr>
          </a:solidFill>
        </p:spPr>
        <p:txBody>
          <a:bodyPr lIns="274320" tIns="274320" rIns="274320" bIns="274320" anchor="t" anchorCtr="0">
            <a:noAutofit/>
          </a:bodyPr>
          <a:lstStyle>
            <a:lvl1pPr marL="0" indent="0" algn="ctr">
              <a:spcBef>
                <a:spcPts val="0"/>
              </a:spcBef>
              <a:spcAft>
                <a:spcPts val="1200"/>
              </a:spcAft>
              <a:buNone/>
              <a:defRPr sz="2800"/>
            </a:lvl1pPr>
            <a:lvl2pPr marL="0" indent="0" algn="l">
              <a:spcBef>
                <a:spcPts val="0"/>
              </a:spcBef>
              <a:spcAft>
                <a:spcPts val="1200"/>
              </a:spcAft>
              <a:buNone/>
              <a:defRPr sz="1400"/>
            </a:lvl2pPr>
            <a:lvl3pPr marL="0" indent="0" algn="l">
              <a:spcBef>
                <a:spcPts val="0"/>
              </a:spcBef>
              <a:buNone/>
              <a:defRPr sz="1200" b="1" kern="0" cap="all" spc="140" baseline="0">
                <a:solidFill>
                  <a:schemeClr val="tx1"/>
                </a:solidFill>
              </a:defRPr>
            </a:lvl3pPr>
            <a:lvl4pPr marL="0" indent="0" algn="l">
              <a:spcBef>
                <a:spcPts val="0"/>
              </a:spcBef>
              <a:buNone/>
              <a:defRPr sz="1200"/>
            </a:lvl4pPr>
            <a:lvl5pPr marL="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57BD0A19-19F8-422D-939F-131F54164F68}"/>
              </a:ext>
            </a:extLst>
          </p:cNvPr>
          <p:cNvSpPr>
            <a:spLocks noGrp="1"/>
          </p:cNvSpPr>
          <p:nvPr>
            <p:ph type="title"/>
          </p:nvPr>
        </p:nvSpPr>
        <p:spPr/>
        <p:txBody>
          <a:bodyPr/>
          <a:lstStyle>
            <a:lvl1pPr algn="ctr">
              <a:defRPr/>
            </a:lvl1pPr>
          </a:lstStyle>
          <a:p>
            <a:r>
              <a:rPr lang="en-US"/>
              <a:t>Click to edit Master title style</a:t>
            </a:r>
          </a:p>
        </p:txBody>
      </p:sp>
      <p:sp>
        <p:nvSpPr>
          <p:cNvPr id="4" name="Table Placeholder 3">
            <a:extLst>
              <a:ext uri="{FF2B5EF4-FFF2-40B4-BE49-F238E27FC236}">
                <a16:creationId xmlns:a16="http://schemas.microsoft.com/office/drawing/2014/main" id="{AAA93976-8FD2-4BB4-9360-E9F46D1064A2}"/>
              </a:ext>
            </a:extLst>
          </p:cNvPr>
          <p:cNvSpPr>
            <a:spLocks noGrp="1"/>
          </p:cNvSpPr>
          <p:nvPr>
            <p:ph type="tbl" sz="quarter" idx="17"/>
          </p:nvPr>
        </p:nvSpPr>
        <p:spPr>
          <a:xfrm>
            <a:off x="658933" y="3267661"/>
            <a:ext cx="3422650" cy="2324100"/>
          </a:xfrm>
        </p:spPr>
        <p:txBody>
          <a:bodyPr/>
          <a:lstStyle/>
          <a:p>
            <a:endParaRPr lang="en-US"/>
          </a:p>
        </p:txBody>
      </p:sp>
      <p:sp>
        <p:nvSpPr>
          <p:cNvPr id="12" name="Table Placeholder 3">
            <a:extLst>
              <a:ext uri="{FF2B5EF4-FFF2-40B4-BE49-F238E27FC236}">
                <a16:creationId xmlns:a16="http://schemas.microsoft.com/office/drawing/2014/main" id="{A8B68476-C055-4A77-83DE-6369FD72643B}"/>
              </a:ext>
            </a:extLst>
          </p:cNvPr>
          <p:cNvSpPr>
            <a:spLocks noGrp="1"/>
          </p:cNvSpPr>
          <p:nvPr>
            <p:ph type="tbl" sz="quarter" idx="18"/>
          </p:nvPr>
        </p:nvSpPr>
        <p:spPr>
          <a:xfrm>
            <a:off x="4502763" y="3267661"/>
            <a:ext cx="3422650" cy="2324100"/>
          </a:xfrm>
        </p:spPr>
        <p:txBody>
          <a:bodyPr/>
          <a:lstStyle/>
          <a:p>
            <a:endParaRPr lang="en-US"/>
          </a:p>
        </p:txBody>
      </p:sp>
      <p:sp>
        <p:nvSpPr>
          <p:cNvPr id="13" name="Table Placeholder 3">
            <a:extLst>
              <a:ext uri="{FF2B5EF4-FFF2-40B4-BE49-F238E27FC236}">
                <a16:creationId xmlns:a16="http://schemas.microsoft.com/office/drawing/2014/main" id="{EC4C45A3-4E37-4CD6-BC5B-2B97213CDFF7}"/>
              </a:ext>
            </a:extLst>
          </p:cNvPr>
          <p:cNvSpPr>
            <a:spLocks noGrp="1"/>
          </p:cNvSpPr>
          <p:nvPr>
            <p:ph type="tbl" sz="quarter" idx="19"/>
          </p:nvPr>
        </p:nvSpPr>
        <p:spPr>
          <a:xfrm>
            <a:off x="8255490" y="3267661"/>
            <a:ext cx="3422650" cy="2324100"/>
          </a:xfrm>
        </p:spPr>
        <p:txBody>
          <a:bodyPr/>
          <a:lstStyle/>
          <a:p>
            <a:endParaRPr lang="en-US"/>
          </a:p>
        </p:txBody>
      </p:sp>
    </p:spTree>
    <p:extLst>
      <p:ext uri="{BB962C8B-B14F-4D97-AF65-F5344CB8AC3E}">
        <p14:creationId xmlns:p14="http://schemas.microsoft.com/office/powerpoint/2010/main" val="39887008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6222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522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853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62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962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422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10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289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63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8386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0354110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50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913287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82638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78529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66984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35255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1803063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234400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1E2B219C-895C-446E-9EB6-1C96B4A8CD63}"/>
              </a:ext>
            </a:extLst>
          </p:cNvPr>
          <p:cNvPicPr>
            <a:picLocks noChangeAspect="1"/>
          </p:cNvPicPr>
          <p:nvPr userDrawn="1"/>
        </p:nvPicPr>
        <p:blipFill>
          <a:blip r:embed="rId2"/>
          <a:stretch>
            <a:fillRect/>
          </a:stretch>
        </p:blipFill>
        <p:spPr bwMode="black">
          <a:xfrm>
            <a:off x="4865688" y="508000"/>
            <a:ext cx="1366440" cy="292608"/>
          </a:xfrm>
          <a:prstGeom prst="rect">
            <a:avLst/>
          </a:prstGeom>
        </p:spPr>
      </p:pic>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6657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477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991790"/>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699306"/>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85997692"/>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822691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4720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38779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75426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63171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49964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00668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67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7" y="585788"/>
            <a:ext cx="6510337"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5467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1289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93212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391153"/>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80057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2290280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39419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8190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99691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28422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0127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426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9226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6330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 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077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0517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3200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3916269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1860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1022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3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617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665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291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1942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2393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774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02653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05834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38758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499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691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401802"/>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1963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46260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5086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75845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4557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1625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59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3162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5065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08202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47328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808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7085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746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3250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4248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02603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609068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0844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884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783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95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7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920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532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89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54146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0492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ark color page">
    <p:bg>
      <p:bgPr>
        <a:solidFill>
          <a:srgbClr val="243A5E"/>
        </a:solidFill>
        <a:effectLst/>
      </p:bgPr>
    </p:bg>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3" y="6536393"/>
            <a:ext cx="270708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6393"/>
            <a:ext cx="15875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420252867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88FE3B8-F861-974A-9610-C8DFD00610B5}"/>
              </a:ext>
            </a:extLst>
          </p:cNvPr>
          <p:cNvSpPr>
            <a:spLocks noGrp="1"/>
          </p:cNvSpPr>
          <p:nvPr>
            <p:ph type="title"/>
          </p:nvPr>
        </p:nvSpPr>
        <p:spPr>
          <a:xfrm>
            <a:off x="563880" y="533401"/>
            <a:ext cx="2654858" cy="192617"/>
          </a:xfrm>
          <a:prstGeom prst="rect">
            <a:avLst/>
          </a:prstGeom>
        </p:spPr>
        <p:txBody>
          <a:bodyPr vert="horz" wrap="square" lIns="0" tIns="0" rIns="0" bIns="0" rtlCol="0" anchor="t">
            <a:spAutoFit/>
          </a:bodyPr>
          <a:lstStyle>
            <a:lvl1pPr>
              <a:lnSpc>
                <a:spcPts val="1583"/>
              </a:lnSpc>
              <a:spcAft>
                <a:spcPts val="833"/>
              </a:spcAft>
              <a:defRPr sz="1333" baseline="0">
                <a:solidFill>
                  <a:srgbClr val="000000"/>
                </a:solidFill>
              </a:defRPr>
            </a:lvl1pPr>
          </a:lstStyle>
          <a:p>
            <a:r>
              <a:rPr lang="en-US"/>
              <a:t>Click to edit Master title style</a:t>
            </a:r>
          </a:p>
        </p:txBody>
      </p:sp>
      <p:sp>
        <p:nvSpPr>
          <p:cNvPr id="7" name="Text Placeholder 9">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2975240"/>
          </a:xfrm>
          <a:prstGeom prst="rect">
            <a:avLst/>
          </a:prstGeom>
        </p:spPr>
        <p:txBody>
          <a:bodyPr lIns="0" tIns="0" rIns="0" bIns="0"/>
          <a:lstStyle>
            <a:lvl1pPr marL="0">
              <a:lnSpc>
                <a:spcPts val="1333"/>
              </a:lnSpc>
              <a:spcAft>
                <a:spcPts val="667"/>
              </a:spcAft>
              <a:defRPr sz="1000">
                <a:solidFill>
                  <a:srgbClr val="00000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a:t>Click to edit copy</a:t>
            </a:r>
          </a:p>
        </p:txBody>
      </p:sp>
      <p:sp>
        <p:nvSpPr>
          <p:cNvPr id="8" name="Holder 2">
            <a:extLst>
              <a:ext uri="{FF2B5EF4-FFF2-40B4-BE49-F238E27FC236}">
                <a16:creationId xmlns:a16="http://schemas.microsoft.com/office/drawing/2014/main" id="{F8A82622-1290-7A4F-9EF9-3F0AA846FD3E}"/>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9" name="Holder 4">
            <a:extLst>
              <a:ext uri="{FF2B5EF4-FFF2-40B4-BE49-F238E27FC236}">
                <a16:creationId xmlns:a16="http://schemas.microsoft.com/office/drawing/2014/main" id="{06F4F3F1-2F19-7D42-934A-794077B64115}"/>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188998825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Master grid blank_white">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321650194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540A-E5AB-4477-9406-785187FFA9AF}"/>
              </a:ext>
            </a:extLst>
          </p:cNvPr>
          <p:cNvSpPr>
            <a:spLocks noGrp="1"/>
          </p:cNvSpPr>
          <p:nvPr>
            <p:ph type="title"/>
          </p:nvPr>
        </p:nvSpPr>
        <p:spPr>
          <a:xfrm>
            <a:off x="838729" y="2766219"/>
            <a:ext cx="10514542" cy="1325563"/>
          </a:xfrm>
          <a:prstGeom prst="rect">
            <a:avLst/>
          </a:prstGeom>
        </p:spPr>
        <p:txBody>
          <a:bodyPr anchor="ctr"/>
          <a:lstStyle>
            <a:lvl1pPr algn="ctr">
              <a:defRPr sz="3000">
                <a:solidFill>
                  <a:srgbClr val="D59DFF"/>
                </a:solidFill>
              </a:defRPr>
            </a:lvl1pPr>
          </a:lstStyle>
          <a:p>
            <a:r>
              <a:rPr lang="en-US"/>
              <a:t>Click to edit Master title style</a:t>
            </a:r>
          </a:p>
        </p:txBody>
      </p:sp>
    </p:spTree>
    <p:extLst>
      <p:ext uri="{BB962C8B-B14F-4D97-AF65-F5344CB8AC3E}">
        <p14:creationId xmlns:p14="http://schemas.microsoft.com/office/powerpoint/2010/main" val="12252167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53003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791618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42915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21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073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37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857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806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8983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0291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12636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2657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9958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66439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7022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1740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00298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94167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308003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2143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585881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60285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259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6563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1495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2074188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0228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629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1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352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5734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3956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3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2150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00896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05250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413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27809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Semibold" panose="020B0702040204020203" pitchFamily="34" charset="0"/>
                <a:cs typeface="Segoe UI Semibold" panose="020B07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0"/>
              </a:spcBef>
              <a:buFont typeface="Arial" panose="020B0604020202020204" pitchFamily="34" charset="0"/>
              <a:buNone/>
            </a:pPr>
            <a:r>
              <a:rPr lang="en-US" sz="2000" b="0" i="0">
                <a:solidFill>
                  <a:schemeClr val="tx1"/>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0"/>
              </a:spcBef>
              <a:buFont typeface="Arial" panose="020B0604020202020204" pitchFamily="34" charset="0"/>
              <a:buNone/>
            </a:pPr>
            <a:r>
              <a:rPr lang="en-US" sz="2000" b="0" i="0">
                <a:solidFill>
                  <a:schemeClr val="tx1"/>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defTabSz="914367" rtl="0" eaLnBrk="1" latinLnBrk="0" hangingPunct="1">
              <a:lnSpc>
                <a:spcPct val="90000"/>
              </a:lnSpc>
              <a:spcBef>
                <a:spcPts val="1000"/>
              </a:spcBef>
              <a:buFont typeface="Arial" panose="020B0604020202020204" pitchFamily="34" charset="0"/>
              <a:buNone/>
            </a:pPr>
            <a:r>
              <a:rPr lang="en-US" sz="2400" b="0" i="0" kern="1200">
                <a:solidFill>
                  <a:schemeClr val="accent1"/>
                </a:solidFill>
                <a:latin typeface="Segoe UI Semibold" panose="020B0702040204020203" pitchFamily="34" charset="0"/>
                <a:ea typeface="+mn-ea"/>
                <a:cs typeface="Segoe UI Semibold" panose="020B07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marL="0" lvl="0" indent="0" algn="l" defTabSz="914367" rtl="0" eaLnBrk="1" latinLnBrk="0" hangingPunct="1">
              <a:lnSpc>
                <a:spcPct val="150000"/>
              </a:lnSpc>
              <a:spcBef>
                <a:spcPts val="0"/>
              </a:spcBef>
              <a:buFont typeface="Arial" panose="020B0604020202020204" pitchFamily="34" charset="0"/>
              <a:buNone/>
            </a:pPr>
            <a:r>
              <a:rPr lang="en-US" sz="2000" b="0" i="0" kern="1200">
                <a:solidFill>
                  <a:schemeClr val="tx1"/>
                </a:solidFill>
                <a:latin typeface="Segoe UI" panose="020B0502040204020203" pitchFamily="34" charset="0"/>
                <a:ea typeface="+mn-ea"/>
                <a:cs typeface="Segoe UI" panose="020B0502040204020203" pitchFamily="34" charset="0"/>
              </a:rPr>
              <a:t>Yes, this presentation is being recorded</a:t>
            </a:r>
          </a:p>
          <a:p>
            <a:pPr marL="0" lvl="0" indent="0" algn="l" defTabSz="914367" rtl="0" eaLnBrk="1" latinLnBrk="0" hangingPunct="1">
              <a:lnSpc>
                <a:spcPct val="150000"/>
              </a:lnSpc>
              <a:spcBef>
                <a:spcPts val="0"/>
              </a:spcBef>
              <a:buFont typeface="Arial" panose="020B0604020202020204" pitchFamily="34" charset="0"/>
              <a:buNone/>
            </a:pPr>
            <a:r>
              <a:rPr lang="en-US" sz="2000" b="0" i="0" kern="1200">
                <a:solidFill>
                  <a:schemeClr val="tx1"/>
                </a:solidFill>
                <a:latin typeface="Segoe UI" panose="020B0502040204020203" pitchFamily="34" charset="0"/>
                <a:ea typeface="+mn-ea"/>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15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102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8569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049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37360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5569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3010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8264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5719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0020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59018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58990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417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205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8607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22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72644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4815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214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7464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691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745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7028833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799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3659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343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347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81801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905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5816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8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1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5339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34048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95405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24523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9014710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146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1730131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66296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794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4139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0792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06357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4159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7300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05958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0975193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848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2"/>
            <a:ext cx="6272212" cy="6858001"/>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2679475"/>
            <a:ext cx="4745737" cy="553998"/>
          </a:xfrm>
        </p:spPr>
        <p:txBody>
          <a:bodyPr/>
          <a:lstStyle>
            <a:lvl1pPr>
              <a:defRPr sz="3600"/>
            </a:lvl1pPr>
          </a:lstStyle>
          <a:p>
            <a:r>
              <a:rPr lang="en-US"/>
              <a:t>Click to edit Master title style</a:t>
            </a:r>
          </a:p>
        </p:txBody>
      </p:sp>
      <p:sp>
        <p:nvSpPr>
          <p:cNvPr id="7" name="Rectangle 6">
            <a:extLst>
              <a:ext uri="{FF2B5EF4-FFF2-40B4-BE49-F238E27FC236}">
                <a16:creationId xmlns:a16="http://schemas.microsoft.com/office/drawing/2014/main" id="{BA06621C-83B3-4729-82B5-ED74C2D265EF}"/>
              </a:ext>
            </a:extLst>
          </p:cNvPr>
          <p:cNvSpPr/>
          <p:nvPr userDrawn="1"/>
        </p:nvSpPr>
        <p:spPr bwMode="auto">
          <a:xfrm>
            <a:off x="5919788" y="3149600"/>
            <a:ext cx="6272212" cy="3708400"/>
          </a:xfrm>
          <a:prstGeom prst="rect">
            <a:avLst/>
          </a:prstGeom>
          <a:gradFill flip="none" rotWithShape="1">
            <a:gsLst>
              <a:gs pos="21000">
                <a:schemeClr val="bg1">
                  <a:alpha val="95000"/>
                </a:schemeClr>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6208712" y="4418478"/>
            <a:ext cx="5400676" cy="1850559"/>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6893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271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17916034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9526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8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573113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6947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9163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215" y="2150761"/>
            <a:ext cx="4869570" cy="553998"/>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40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Announcement</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1524000" y="3345544"/>
            <a:ext cx="9144000" cy="877163"/>
          </a:xfrm>
          <a:noFill/>
        </p:spPr>
        <p:txBody>
          <a:bodyPr wrap="square" lIns="0" tIns="0" rIns="0" bIns="0">
            <a:spAutoFit/>
          </a:bodyPr>
          <a:lstStyle>
            <a:lvl1pPr marL="0" indent="0" algn="ctr">
              <a:spcBef>
                <a:spcPts val="1800"/>
              </a:spcBef>
              <a:spcAft>
                <a:spcPts val="0"/>
              </a:spcAft>
              <a:buFont typeface="Arial" panose="020B0604020202020204" pitchFamily="34" charset="0"/>
              <a:buNone/>
              <a:defRPr sz="3200" spc="0" baseline="0">
                <a:solidFill>
                  <a:schemeClr val="accent2"/>
                </a:solidFill>
                <a:latin typeface="+mj-lt"/>
              </a:defRPr>
            </a:lvl1pPr>
            <a:lvl2pPr marL="0" indent="0" algn="ctr">
              <a:spcBef>
                <a:spcPts val="600"/>
              </a:spcBef>
              <a:buNone/>
              <a:defRPr>
                <a:solidFill>
                  <a:schemeClr val="accent2"/>
                </a:solidFill>
              </a:defRPr>
            </a:lvl2pPr>
          </a:lstStyle>
          <a:p>
            <a:pPr lvl="0"/>
            <a:r>
              <a:rPr lang="en-US" err="1"/>
              <a:t>Subheader</a:t>
            </a:r>
            <a:endParaRPr lang="en-US"/>
          </a:p>
          <a:p>
            <a:pPr lvl="1"/>
            <a:r>
              <a:rPr lang="en-US"/>
              <a:t>Description</a:t>
            </a:r>
          </a:p>
        </p:txBody>
      </p:sp>
    </p:spTree>
    <p:extLst>
      <p:ext uri="{BB962C8B-B14F-4D97-AF65-F5344CB8AC3E}">
        <p14:creationId xmlns:p14="http://schemas.microsoft.com/office/powerpoint/2010/main" val="329273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9993354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787864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6614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140695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6034-1CE8-4AA4-81EF-E9E1797905D8}"/>
              </a:ext>
            </a:extLst>
          </p:cNvPr>
          <p:cNvSpPr>
            <a:spLocks noGrp="1"/>
          </p:cNvSpPr>
          <p:nvPr>
            <p:ph type="title"/>
          </p:nvPr>
        </p:nvSpPr>
        <p:spPr>
          <a:xfrm>
            <a:off x="6854508" y="2402235"/>
            <a:ext cx="4754880" cy="1661993"/>
          </a:xfrm>
        </p:spPr>
        <p:txBody>
          <a:bodyPr anchor="b"/>
          <a:lstStyle>
            <a:lvl1pPr>
              <a:lnSpc>
                <a:spcPct val="90000"/>
              </a:lnSpc>
              <a:defRPr sz="6000" spc="-100" baseline="0"/>
            </a:lvl1pPr>
          </a:lstStyle>
          <a:p>
            <a:r>
              <a:rPr lang="en-US"/>
              <a:t>Click to edit Master title</a:t>
            </a:r>
          </a:p>
        </p:txBody>
      </p:sp>
      <p:sp>
        <p:nvSpPr>
          <p:cNvPr id="27" name="Text Placeholder 26">
            <a:extLst>
              <a:ext uri="{FF2B5EF4-FFF2-40B4-BE49-F238E27FC236}">
                <a16:creationId xmlns:a16="http://schemas.microsoft.com/office/drawing/2014/main" id="{6E96E7B1-F7B8-4DEB-B979-248716A784EA}"/>
              </a:ext>
            </a:extLst>
          </p:cNvPr>
          <p:cNvSpPr>
            <a:spLocks noGrp="1"/>
          </p:cNvSpPr>
          <p:nvPr>
            <p:ph type="body" sz="quarter" idx="10" hasCustomPrompt="1"/>
          </p:nvPr>
        </p:nvSpPr>
        <p:spPr>
          <a:xfrm>
            <a:off x="6854825" y="4150210"/>
            <a:ext cx="4751388" cy="369332"/>
          </a:xfrm>
        </p:spPr>
        <p:txBody>
          <a:bodyPr/>
          <a:lstStyle>
            <a:lvl1pPr marL="0" indent="0">
              <a:buNone/>
              <a:defRPr sz="2400" spc="-30" baseline="0">
                <a:solidFill>
                  <a:schemeClr val="accent2"/>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Subtitle</a:t>
            </a:r>
          </a:p>
        </p:txBody>
      </p:sp>
    </p:spTree>
    <p:extLst>
      <p:ext uri="{BB962C8B-B14F-4D97-AF65-F5344CB8AC3E}">
        <p14:creationId xmlns:p14="http://schemas.microsoft.com/office/powerpoint/2010/main" val="33334234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t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907-7653-456D-AF1F-0C98E9A99208}"/>
              </a:ext>
            </a:extLst>
          </p:cNvPr>
          <p:cNvSpPr>
            <a:spLocks noGrp="1"/>
          </p:cNvSpPr>
          <p:nvPr>
            <p:ph type="title" hasCustomPrompt="1"/>
          </p:nvPr>
        </p:nvSpPr>
        <p:spPr>
          <a:xfrm>
            <a:off x="4419599" y="3152001"/>
            <a:ext cx="5510783" cy="553998"/>
          </a:xfrm>
        </p:spPr>
        <p:txBody>
          <a:bodyPr anchor="ctr"/>
          <a:lstStyle>
            <a:lvl1pPr>
              <a:defRPr/>
            </a:lvl1pPr>
          </a:lstStyle>
          <a:p>
            <a:r>
              <a:rPr lang="en-US"/>
              <a:t>Partner</a:t>
            </a:r>
          </a:p>
        </p:txBody>
      </p:sp>
      <p:pic>
        <p:nvPicPr>
          <p:cNvPr id="3" name="Picture 2" descr="A picture containing drawing&#10;&#10;Description automatically generated">
            <a:extLst>
              <a:ext uri="{FF2B5EF4-FFF2-40B4-BE49-F238E27FC236}">
                <a16:creationId xmlns:a16="http://schemas.microsoft.com/office/drawing/2014/main" id="{CB9BD153-AEED-4881-B317-42EDF891A341}"/>
              </a:ext>
            </a:extLst>
          </p:cNvPr>
          <p:cNvPicPr>
            <a:picLocks noChangeAspect="1"/>
          </p:cNvPicPr>
          <p:nvPr userDrawn="1"/>
        </p:nvPicPr>
        <p:blipFill>
          <a:blip r:embed="rId2"/>
          <a:stretch>
            <a:fillRect/>
          </a:stretch>
        </p:blipFill>
        <p:spPr>
          <a:xfrm>
            <a:off x="0" y="2558025"/>
            <a:ext cx="3879067" cy="1741950"/>
          </a:xfrm>
          <a:prstGeom prst="rect">
            <a:avLst/>
          </a:prstGeom>
        </p:spPr>
      </p:pic>
      <p:cxnSp>
        <p:nvCxnSpPr>
          <p:cNvPr id="4" name="Straight Connector 3">
            <a:extLst>
              <a:ext uri="{FF2B5EF4-FFF2-40B4-BE49-F238E27FC236}">
                <a16:creationId xmlns:a16="http://schemas.microsoft.com/office/drawing/2014/main" id="{443C2D5E-1A65-4CB1-B3AA-1D7DBEFE30BE}"/>
              </a:ext>
            </a:extLst>
          </p:cNvPr>
          <p:cNvCxnSpPr>
            <a:cxnSpLocks/>
          </p:cNvCxnSpPr>
          <p:nvPr userDrawn="1"/>
        </p:nvCxnSpPr>
        <p:spPr>
          <a:xfrm>
            <a:off x="3879067" y="3063997"/>
            <a:ext cx="0" cy="73000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2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269506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211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400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9348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1723046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losing Slide Blac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584199" y="1845277"/>
            <a:ext cx="7326439"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8" name="TextBox 7">
            <a:extLst>
              <a:ext uri="{FF2B5EF4-FFF2-40B4-BE49-F238E27FC236}">
                <a16:creationId xmlns:a16="http://schemas.microsoft.com/office/drawing/2014/main" id="{95AAA3A3-871B-3540-81BA-2738BA570C7E}"/>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pic>
        <p:nvPicPr>
          <p:cNvPr id="2" name="MS logo white - EMF" descr="Microsoft logo white text version">
            <a:extLst>
              <a:ext uri="{FF2B5EF4-FFF2-40B4-BE49-F238E27FC236}">
                <a16:creationId xmlns:a16="http://schemas.microsoft.com/office/drawing/2014/main" id="{D23FBB80-152C-44C5-B6C1-022E418A58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9FDC9CB9-B3AE-4CFB-AF24-0E3411F7719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14831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53323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752571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7850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2.xml"/><Relationship Id="rId7" Type="http://schemas.openxmlformats.org/officeDocument/2006/relationships/theme" Target="../theme/theme1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34" Type="http://schemas.openxmlformats.org/officeDocument/2006/relationships/image" Target="../media/image1.emf"/><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theme" Target="../theme/theme11.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8" Type="http://schemas.openxmlformats.org/officeDocument/2006/relationships/slideLayout" Target="../slideLayouts/slideLayout3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21" Type="http://schemas.openxmlformats.org/officeDocument/2006/relationships/slideLayout" Target="../slideLayouts/slideLayout378.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theme" Target="../theme/theme12.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image" Target="../media/image26.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theme" Target="../theme/theme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image" Target="../media/image39.emf"/><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theme" Target="../theme/theme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image" Target="../media/image3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26.png"/><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image" Target="../media/image46.emf"/><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theme" Target="../theme/theme5.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5" Type="http://schemas.openxmlformats.org/officeDocument/2006/relationships/slideLayout" Target="../slideLayouts/slideLayout174.xml"/><Relationship Id="rId61" Type="http://schemas.openxmlformats.org/officeDocument/2006/relationships/theme" Target="../theme/theme6.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image" Target="../media/image1.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image" Target="../media/image39.emf"/><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theme" Target="../theme/theme7.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34" Type="http://schemas.openxmlformats.org/officeDocument/2006/relationships/image" Target="../media/image56.jpeg"/><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image" Target="../media/image1.emf"/><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29" Type="http://schemas.openxmlformats.org/officeDocument/2006/relationships/slideLayout" Target="../slideLayouts/slideLayout274.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theme" Target="../theme/theme8.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slideLayout" Target="../slideLayouts/slideLayout276.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30" Type="http://schemas.openxmlformats.org/officeDocument/2006/relationships/slideLayout" Target="../slideLayouts/slideLayout275.xml"/><Relationship Id="rId35" Type="http://schemas.openxmlformats.org/officeDocument/2006/relationships/image" Target="../media/image57.png"/><Relationship Id="rId8" Type="http://schemas.openxmlformats.org/officeDocument/2006/relationships/slideLayout" Target="../slideLayouts/slideLayout25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slideLayout" Target="../slideLayouts/slideLayout318.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45" Type="http://schemas.openxmlformats.org/officeDocument/2006/relationships/image" Target="../media/image1.emf"/><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4" Type="http://schemas.openxmlformats.org/officeDocument/2006/relationships/theme" Target="../theme/theme9.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8" Type="http://schemas.openxmlformats.org/officeDocument/2006/relationships/slideLayout" Target="../slideLayouts/slideLayout284.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20" Type="http://schemas.openxmlformats.org/officeDocument/2006/relationships/slideLayout" Target="../slideLayouts/slideLayout296.xml"/><Relationship Id="rId41" Type="http://schemas.openxmlformats.org/officeDocument/2006/relationships/slideLayout" Target="../slideLayouts/slideLayout3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73"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4833" r:id="rId15"/>
    <p:sldLayoutId id="2147484834"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38" r:id="rId26"/>
    <p:sldLayoutId id="2147484939" r:id="rId27"/>
    <p:sldLayoutId id="2147484940" r:id="rId28"/>
    <p:sldLayoutId id="2147485161" r:id="rId29"/>
    <p:sldLayoutId id="2147485152" r:id="rId30"/>
    <p:sldLayoutId id="2147485153" r:id="rId31"/>
    <p:sldLayoutId id="2147485154" r:id="rId32"/>
    <p:sldLayoutId id="2147484944" r:id="rId33"/>
    <p:sldLayoutId id="2147484945" r:id="rId34"/>
    <p:sldLayoutId id="2147485277" r:id="rId35"/>
    <p:sldLayoutId id="2147485137" r:id="rId36"/>
    <p:sldLayoutId id="2147485138" r:id="rId37"/>
    <p:sldLayoutId id="2147485139" r:id="rId38"/>
    <p:sldLayoutId id="2147485140" r:id="rId39"/>
    <p:sldLayoutId id="2147485141" r:id="rId40"/>
    <p:sldLayoutId id="2147485142" r:id="rId41"/>
    <p:sldLayoutId id="2147485274" r:id="rId42"/>
    <p:sldLayoutId id="2147485275" r:id="rId43"/>
    <p:sldLayoutId id="2147485276" r:id="rId44"/>
    <p:sldLayoutId id="2147484671" r:id="rId45"/>
    <p:sldLayoutId id="2147484673" r:id="rId46"/>
    <p:sldLayoutId id="2147484299" r:id="rId47"/>
    <p:sldLayoutId id="2147484263" r:id="rId48"/>
    <p:sldLayoutId id="214748583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9B26DB6C-AFEE-0F4E-84BD-5205179AB754}"/>
              </a:ext>
            </a:extLst>
          </p:cNvPr>
          <p:cNvGrpSpPr/>
          <p:nvPr userDrawn="1"/>
        </p:nvGrpSpPr>
        <p:grpSpPr>
          <a:xfrm rot="5400000">
            <a:off x="9675447" y="2629858"/>
            <a:ext cx="6858007" cy="1598295"/>
            <a:chOff x="1827920" y="3408480"/>
            <a:chExt cx="6858007" cy="1598295"/>
          </a:xfrm>
        </p:grpSpPr>
        <p:sp>
          <p:nvSpPr>
            <p:cNvPr id="126" name="object 54">
              <a:extLst>
                <a:ext uri="{FF2B5EF4-FFF2-40B4-BE49-F238E27FC236}">
                  <a16:creationId xmlns:a16="http://schemas.microsoft.com/office/drawing/2014/main" id="{1AD3E4F0-57B2-2D42-A283-802710C0ADC8}"/>
                </a:ext>
              </a:extLst>
            </p:cNvPr>
            <p:cNvSpPr/>
            <p:nvPr/>
          </p:nvSpPr>
          <p:spPr>
            <a:xfrm>
              <a:off x="2558628"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R216 G59 B1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9" name="object 56">
              <a:extLst>
                <a:ext uri="{FF2B5EF4-FFF2-40B4-BE49-F238E27FC236}">
                  <a16:creationId xmlns:a16="http://schemas.microsoft.com/office/drawing/2014/main" id="{383E25C7-81CA-9A47-AB9A-2377D9EFB9CA}"/>
                </a:ext>
              </a:extLst>
            </p:cNvPr>
            <p:cNvSpPr/>
            <p:nvPr/>
          </p:nvSpPr>
          <p:spPr>
            <a:xfrm>
              <a:off x="2558628"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Orange</a:t>
              </a:r>
            </a:p>
            <a:p>
              <a:pPr lvl="0">
                <a:defRPr/>
              </a:pPr>
              <a:r>
                <a:rPr lang="en-US" sz="700">
                  <a:solidFill>
                    <a:srgbClr val="FFFFFF"/>
                  </a:solidFill>
                  <a:latin typeface="Segoe UI" panose="020B0502040204020203" pitchFamily="34" charset="0"/>
                  <a:cs typeface="Segoe UI" panose="020B0502040204020203" pitchFamily="34" charset="0"/>
                </a:rPr>
                <a:t>R107 G41 B41</a:t>
              </a:r>
            </a:p>
            <a:p>
              <a:pPr marL="0" marR="0" lvl="0" indent="0" algn="l" defTabSz="914327" rtl="0" eaLnBrk="1" fontAlgn="auto" latinLnBrk="0" hangingPunct="1">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object 94">
              <a:extLst>
                <a:ext uri="{FF2B5EF4-FFF2-40B4-BE49-F238E27FC236}">
                  <a16:creationId xmlns:a16="http://schemas.microsoft.com/office/drawing/2014/main" id="{3C334212-B5E2-0144-89B7-11A8580E4357}"/>
                </a:ext>
              </a:extLst>
            </p:cNvPr>
            <p:cNvSpPr/>
            <p:nvPr/>
          </p:nvSpPr>
          <p:spPr>
            <a:xfrm>
              <a:off x="7663608"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R134 G97 B197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p:txBody>
        </p:sp>
        <p:sp>
          <p:nvSpPr>
            <p:cNvPr id="131" name="object 96">
              <a:extLst>
                <a:ext uri="{FF2B5EF4-FFF2-40B4-BE49-F238E27FC236}">
                  <a16:creationId xmlns:a16="http://schemas.microsoft.com/office/drawing/2014/main" id="{866AC9B2-0746-3E45-81B9-17983CB340EB}"/>
                </a:ext>
              </a:extLst>
            </p:cNvPr>
            <p:cNvSpPr/>
            <p:nvPr/>
          </p:nvSpPr>
          <p:spPr>
            <a:xfrm>
              <a:off x="7663608"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Purple</a:t>
              </a:r>
            </a:p>
            <a:p>
              <a:pPr lvl="0">
                <a:defRPr/>
              </a:pPr>
              <a:r>
                <a:rPr lang="en-US" sz="700">
                  <a:solidFill>
                    <a:srgbClr val="FFFFFF"/>
                  </a:solidFill>
                  <a:latin typeface="Segoe UI" panose="020B0502040204020203" pitchFamily="34" charset="0"/>
                  <a:cs typeface="Segoe UI" panose="020B0502040204020203" pitchFamily="34" charset="0"/>
                </a:rPr>
                <a:t>R59 G46 B88</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2" name="object 54">
              <a:extLst>
                <a:ext uri="{FF2B5EF4-FFF2-40B4-BE49-F238E27FC236}">
                  <a16:creationId xmlns:a16="http://schemas.microsoft.com/office/drawing/2014/main" id="{A3EF4498-569A-DC46-880F-F0A2EA13A2D8}"/>
                </a:ext>
              </a:extLst>
            </p:cNvPr>
            <p:cNvSpPr/>
            <p:nvPr/>
          </p:nvSpPr>
          <p:spPr>
            <a:xfrm>
              <a:off x="3580939"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r>
                <a:rPr lang="en-US" sz="700">
                  <a:solidFill>
                    <a:prstClr val="black"/>
                  </a:solidFill>
                  <a:latin typeface="Segoe UI" panose="020B0502040204020203" pitchFamily="34" charset="0"/>
                  <a:cs typeface="Segoe UI" panose="020B0502040204020203" pitchFamily="34" charset="0"/>
                </a:rPr>
                <a:t>R255 G185 B0</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endParaRPr lang="en-US" sz="700">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3" name="object 56">
              <a:extLst>
                <a:ext uri="{FF2B5EF4-FFF2-40B4-BE49-F238E27FC236}">
                  <a16:creationId xmlns:a16="http://schemas.microsoft.com/office/drawing/2014/main" id="{0134767E-72AA-034D-8C21-2CA8339681FF}"/>
                </a:ext>
              </a:extLst>
            </p:cNvPr>
            <p:cNvSpPr/>
            <p:nvPr/>
          </p:nvSpPr>
          <p:spPr>
            <a:xfrm>
              <a:off x="3580939"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prstClr val="white"/>
                  </a:solidFill>
                  <a:effectLst/>
                  <a:uLnTx/>
                  <a:uFillTx/>
                  <a:latin typeface="Segoe UI" charset="0"/>
                  <a:ea typeface="Segoe UI" charset="0"/>
                  <a:cs typeface="Segoe UI" charset="0"/>
                </a:rPr>
                <a:t>Dark Yellow</a:t>
              </a:r>
            </a:p>
            <a:p>
              <a:pPr lvl="0">
                <a:defRPr/>
              </a:pPr>
              <a:r>
                <a:rPr lang="en-US" sz="700">
                  <a:solidFill>
                    <a:prstClr val="white"/>
                  </a:solidFill>
                  <a:latin typeface="Segoe UI" panose="020B0502040204020203" pitchFamily="34" charset="0"/>
                  <a:cs typeface="Segoe UI" panose="020B0502040204020203" pitchFamily="34" charset="0"/>
                </a:rPr>
                <a:t>R106 G75 B22</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object 34">
              <a:extLst>
                <a:ext uri="{FF2B5EF4-FFF2-40B4-BE49-F238E27FC236}">
                  <a16:creationId xmlns:a16="http://schemas.microsoft.com/office/drawing/2014/main" id="{CFFF6CB0-4BF4-3A41-BB4C-9F686A8523CC}"/>
                </a:ext>
              </a:extLst>
            </p:cNvPr>
            <p:cNvSpPr/>
            <p:nvPr/>
          </p:nvSpPr>
          <p:spPr>
            <a:xfrm>
              <a:off x="4603473"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R16 G124 B16</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object 36">
              <a:extLst>
                <a:ext uri="{FF2B5EF4-FFF2-40B4-BE49-F238E27FC236}">
                  <a16:creationId xmlns:a16="http://schemas.microsoft.com/office/drawing/2014/main" id="{337C638F-D455-C244-BA34-093E334F86D7}"/>
                </a:ext>
              </a:extLst>
            </p:cNvPr>
            <p:cNvSpPr/>
            <p:nvPr/>
          </p:nvSpPr>
          <p:spPr>
            <a:xfrm>
              <a:off x="4603473"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Green</a:t>
              </a:r>
            </a:p>
            <a:p>
              <a:pPr marL="0" marR="0" lvl="0" indent="0" algn="l" defTabSz="914327"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R5 G75 B22</a:t>
              </a: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6" name="object 74">
              <a:extLst>
                <a:ext uri="{FF2B5EF4-FFF2-40B4-BE49-F238E27FC236}">
                  <a16:creationId xmlns:a16="http://schemas.microsoft.com/office/drawing/2014/main" id="{BB1D77C9-A72E-484C-854B-3DB2D32179A2}"/>
                </a:ext>
              </a:extLst>
            </p:cNvPr>
            <p:cNvSpPr/>
            <p:nvPr/>
          </p:nvSpPr>
          <p:spPr>
            <a:xfrm>
              <a:off x="6644696"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G120 B212</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a:off x="6644696"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Blue</a:t>
              </a:r>
            </a:p>
            <a:p>
              <a:pPr lvl="0">
                <a:defRPr/>
              </a:pPr>
              <a:r>
                <a:rPr lang="en-US" sz="700">
                  <a:solidFill>
                    <a:srgbClr val="FFFFFF"/>
                  </a:solidFill>
                  <a:latin typeface="Segoe UI" panose="020B0502040204020203" pitchFamily="34" charset="0"/>
                  <a:cs typeface="Segoe UI" panose="020B0502040204020203" pitchFamily="34" charset="0"/>
                </a:rPr>
                <a:t>R36 G58 B94</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8" name="object 74">
              <a:extLst>
                <a:ext uri="{FF2B5EF4-FFF2-40B4-BE49-F238E27FC236}">
                  <a16:creationId xmlns:a16="http://schemas.microsoft.com/office/drawing/2014/main" id="{BFB4335F-B8A0-9E4D-82A2-A800BFA22694}"/>
                </a:ext>
              </a:extLst>
            </p:cNvPr>
            <p:cNvSpPr/>
            <p:nvPr/>
          </p:nvSpPr>
          <p:spPr>
            <a:xfrm>
              <a:off x="5622385"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G133 B117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9" name="object 76">
              <a:extLst>
                <a:ext uri="{FF2B5EF4-FFF2-40B4-BE49-F238E27FC236}">
                  <a16:creationId xmlns:a16="http://schemas.microsoft.com/office/drawing/2014/main" id="{C0EA7454-2F4A-2147-9273-2BF06C6E3552}"/>
                </a:ext>
              </a:extLst>
            </p:cNvPr>
            <p:cNvSpPr/>
            <p:nvPr/>
          </p:nvSpPr>
          <p:spPr>
            <a:xfrm>
              <a:off x="5622385"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Teal</a:t>
              </a:r>
            </a:p>
            <a:p>
              <a:pPr lvl="0">
                <a:defRPr/>
              </a:pPr>
              <a:r>
                <a:rPr lang="en-US" sz="700">
                  <a:solidFill>
                    <a:srgbClr val="FFFFFF"/>
                  </a:solidFill>
                  <a:latin typeface="Segoe UI" panose="020B0502040204020203" pitchFamily="34" charset="0"/>
                  <a:cs typeface="Segoe UI" panose="020B0502040204020203" pitchFamily="34" charset="0"/>
                </a:rPr>
                <a:t>R39 G75 B71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rot="16200000">
              <a:off x="1211329" y="4025071"/>
              <a:ext cx="1598294" cy="365111"/>
            </a:xfrm>
            <a:prstGeom prst="rect">
              <a:avLst/>
            </a:prstGeom>
            <a:solidFill>
              <a:srgbClr val="000000"/>
            </a:solidFill>
          </p:spPr>
          <p:txBody>
            <a:bodyPr vert="horz" wrap="none" lIns="0" tIns="27432" rIns="45720" bIns="27432" rtlCol="0">
              <a:noAutofit/>
            </a:bodyPr>
            <a:lstStyle/>
            <a:p>
              <a:pPr marL="88888" marR="0" lvl="0" indent="0" algn="l" defTabSz="761910" rtl="0" eaLnBrk="1" fontAlgn="auto" latinLnBrk="0" hangingPunct="1">
                <a:lnSpc>
                  <a:spcPct val="110000"/>
                </a:lnSpc>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lnSpc>
                  <a:spcPct val="110000"/>
                </a:lnSpc>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88" marR="0" lvl="0" indent="0" algn="l" defTabSz="761910" rtl="0" eaLnBrk="1" fontAlgn="auto" latinLnBrk="0" hangingPunct="1">
                <a:lnSpc>
                  <a:spcPct val="110000"/>
                </a:lnSpc>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88888" marR="0" lvl="0" indent="0" algn="l" defTabSz="761910" rtl="0" eaLnBrk="1" fontAlgn="auto" latinLnBrk="0" hangingPunct="1">
                <a:lnSpc>
                  <a:spcPct val="110000"/>
                </a:lnSpc>
                <a:buClrTx/>
                <a:buSzTx/>
                <a:buFontTx/>
                <a:buNone/>
                <a:tabLst/>
                <a:defRPr/>
              </a:pPr>
              <a:br>
                <a:rPr kumimoji="0" lang="en-US" sz="700" b="0" i="0" u="none" strike="noStrike" kern="1200" cap="none" spc="0" normalizeH="0" baseline="0" noProof="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sp>
          <p:nvSpPr>
            <p:cNvPr id="141" name="object 16">
              <a:extLst>
                <a:ext uri="{FF2B5EF4-FFF2-40B4-BE49-F238E27FC236}">
                  <a16:creationId xmlns:a16="http://schemas.microsoft.com/office/drawing/2014/main" id="{3D52AE5F-974A-2943-811F-380C61D7923A}"/>
                </a:ext>
              </a:extLst>
            </p:cNvPr>
            <p:cNvSpPr txBox="1"/>
            <p:nvPr/>
          </p:nvSpPr>
          <p:spPr>
            <a:xfrm rot="16200000">
              <a:off x="1576683" y="4025072"/>
              <a:ext cx="1598295" cy="365111"/>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a:off x="3580939" y="4568641"/>
              <a:ext cx="1022311" cy="438134"/>
            </a:xfrm>
            <a:prstGeom prst="rect">
              <a:avLst/>
            </a:prstGeom>
            <a:solidFill>
              <a:srgbClr val="505050"/>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lvl="0" defTabSz="76191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a:off x="4603474" y="4568641"/>
              <a:ext cx="1022311" cy="438134"/>
            </a:xfrm>
            <a:prstGeom prst="rect">
              <a:avLst/>
            </a:prstGeom>
            <a:solidFill>
              <a:srgbClr val="737373"/>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a:off x="6644696" y="4568641"/>
              <a:ext cx="1022311" cy="438134"/>
            </a:xfrm>
            <a:prstGeom prst="rect">
              <a:avLst/>
            </a:prstGeom>
            <a:solidFill>
              <a:srgbClr val="E6E6E6"/>
            </a:solidFill>
            <a:ln w="3175">
              <a:noFill/>
            </a:ln>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a:off x="5622386" y="4568641"/>
              <a:ext cx="1022311" cy="438134"/>
            </a:xfrm>
            <a:prstGeom prst="rect">
              <a:avLst/>
            </a:prstGeom>
            <a:solidFill>
              <a:srgbClr val="D2D2D2"/>
            </a:solidFill>
            <a:ln w="6350">
              <a:noFill/>
            </a:ln>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6" name="object 16">
              <a:extLst>
                <a:ext uri="{FF2B5EF4-FFF2-40B4-BE49-F238E27FC236}">
                  <a16:creationId xmlns:a16="http://schemas.microsoft.com/office/drawing/2014/main" id="{859C6F1E-967F-394E-B787-8539C10BC369}"/>
                </a:ext>
              </a:extLst>
            </p:cNvPr>
            <p:cNvSpPr txBox="1"/>
            <p:nvPr/>
          </p:nvSpPr>
          <p:spPr>
            <a:xfrm>
              <a:off x="7663608" y="4568641"/>
              <a:ext cx="1022311" cy="438134"/>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R="0" indent="0" defTabSz="761910" fontAlgn="auto">
                <a:buClrTx/>
                <a:buSzTx/>
                <a:buFontTx/>
                <a:buNone/>
                <a:tabLst/>
                <a:defRPr/>
              </a:pPr>
              <a:r>
                <a:rPr lang="en-US" sz="700" b="1">
                  <a:solidFill>
                    <a:srgbClr val="000000"/>
                  </a:solidFill>
                  <a:latin typeface="Segoe UI" charset="0"/>
                  <a:cs typeface="Segoe UI" charset="0"/>
                </a:rPr>
                <a:t>Extra Light Gray</a:t>
              </a:r>
              <a:endParaRPr lang="cs-CZ" sz="700" b="1">
                <a:solidFill>
                  <a:srgbClr val="000000"/>
                </a:solidFill>
                <a:latin typeface="Segoe UI" charset="0"/>
                <a:cs typeface="Segoe UI" charset="0"/>
              </a:endParaRPr>
            </a:p>
            <a:p>
              <a:pPr marR="0" indent="0" defTabSz="761910" fontAlgn="auto">
                <a:buClrTx/>
                <a:buSzTx/>
                <a:buFontTx/>
                <a:buNone/>
                <a:tabLst/>
                <a:defRPr/>
              </a:pPr>
              <a:r>
                <a:rPr lang="cs-CZ" sz="700">
                  <a:solidFill>
                    <a:srgbClr val="000000"/>
                  </a:solidFill>
                  <a:latin typeface="Segoe UI" charset="0"/>
                  <a:cs typeface="Segoe UI" charset="0"/>
                </a:rPr>
                <a:t>R2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G2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B2</a:t>
              </a:r>
              <a:r>
                <a:rPr lang="en-US" sz="700">
                  <a:solidFill>
                    <a:srgbClr val="000000"/>
                  </a:solidFill>
                  <a:latin typeface="Segoe UI" charset="0"/>
                  <a:cs typeface="Segoe UI" charset="0"/>
                </a:rPr>
                <a:t>42</a:t>
              </a: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a:off x="2558628" y="4568641"/>
              <a:ext cx="1022311" cy="438134"/>
            </a:xfrm>
            <a:prstGeom prst="rect">
              <a:avLst/>
            </a:prstGeom>
            <a:solidFill>
              <a:srgbClr val="2F2F2F"/>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lvl="0" defTabSz="76191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8" name="object 55">
              <a:extLst>
                <a:ext uri="{FF2B5EF4-FFF2-40B4-BE49-F238E27FC236}">
                  <a16:creationId xmlns:a16="http://schemas.microsoft.com/office/drawing/2014/main" id="{4286E5B7-6443-7C46-9CBF-4BDB6F6436DE}"/>
                </a:ext>
              </a:extLst>
            </p:cNvPr>
            <p:cNvSpPr/>
            <p:nvPr/>
          </p:nvSpPr>
          <p:spPr>
            <a:xfrm>
              <a:off x="2558628" y="3408481"/>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Orange</a:t>
              </a:r>
            </a:p>
            <a:p>
              <a:pPr lvl="0">
                <a:defRPr/>
              </a:pPr>
              <a:r>
                <a:rPr lang="en-US" sz="700">
                  <a:solidFill>
                    <a:srgbClr val="000000"/>
                  </a:solidFill>
                  <a:latin typeface="Segoe UI" panose="020B0502040204020203" pitchFamily="34" charset="0"/>
                  <a:cs typeface="Segoe UI" panose="020B0502040204020203" pitchFamily="34" charset="0"/>
                </a:rPr>
                <a:t>R255 G147 B73</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49" name="object 95">
              <a:extLst>
                <a:ext uri="{FF2B5EF4-FFF2-40B4-BE49-F238E27FC236}">
                  <a16:creationId xmlns:a16="http://schemas.microsoft.com/office/drawing/2014/main" id="{57836BCD-1B16-814D-B35E-4013DB8E8806}"/>
                </a:ext>
              </a:extLst>
            </p:cNvPr>
            <p:cNvSpPr/>
            <p:nvPr/>
          </p:nvSpPr>
          <p:spPr>
            <a:xfrm>
              <a:off x="7663608" y="3408482"/>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Purple</a:t>
              </a:r>
            </a:p>
            <a:p>
              <a:pPr lvl="0">
                <a:defRPr/>
              </a:pPr>
              <a:r>
                <a:rPr lang="en-US" sz="700">
                  <a:solidFill>
                    <a:srgbClr val="000000"/>
                  </a:solidFill>
                  <a:latin typeface="Segoe UI" panose="020B0502040204020203" pitchFamily="34" charset="0"/>
                  <a:cs typeface="Segoe UI" panose="020B0502040204020203" pitchFamily="34" charset="0"/>
                </a:rPr>
                <a:t>R213 G157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0" name="object 55">
              <a:extLst>
                <a:ext uri="{FF2B5EF4-FFF2-40B4-BE49-F238E27FC236}">
                  <a16:creationId xmlns:a16="http://schemas.microsoft.com/office/drawing/2014/main" id="{7976F11D-194C-784D-A38F-3C6582B952CB}"/>
                </a:ext>
              </a:extLst>
            </p:cNvPr>
            <p:cNvSpPr/>
            <p:nvPr/>
          </p:nvSpPr>
          <p:spPr>
            <a:xfrm>
              <a:off x="3580939" y="3408483"/>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Yellow</a:t>
              </a:r>
            </a:p>
            <a:p>
              <a:pPr lvl="0">
                <a:defRPr/>
              </a:pPr>
              <a:r>
                <a:rPr lang="en-US" sz="700">
                  <a:solidFill>
                    <a:srgbClr val="000000"/>
                  </a:solidFill>
                  <a:latin typeface="Segoe UI" panose="020B0502040204020203" pitchFamily="34" charset="0"/>
                  <a:cs typeface="Segoe UI" panose="020B0502040204020203" pitchFamily="34" charset="0"/>
                </a:rPr>
                <a:t>R254 G240 B0</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1" name="object 35">
              <a:extLst>
                <a:ext uri="{FF2B5EF4-FFF2-40B4-BE49-F238E27FC236}">
                  <a16:creationId xmlns:a16="http://schemas.microsoft.com/office/drawing/2014/main" id="{F3C2108A-D386-6243-8F67-EA4346676DBF}"/>
                </a:ext>
              </a:extLst>
            </p:cNvPr>
            <p:cNvSpPr/>
            <p:nvPr/>
          </p:nvSpPr>
          <p:spPr>
            <a:xfrm>
              <a:off x="4603474" y="340848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Green</a:t>
              </a:r>
            </a:p>
            <a:p>
              <a:pPr marL="0" marR="0" lvl="0" indent="0" algn="l" defTabSz="914327" rtl="0" eaLnBrk="1" fontAlgn="auto" latinLnBrk="0" hangingPunct="1">
                <a:buClrTx/>
                <a:buSzTx/>
                <a:buFontTx/>
                <a:buNone/>
                <a:tabLst/>
                <a:defRPr/>
              </a:pPr>
              <a:r>
                <a:rPr lang="en-US" sz="700">
                  <a:solidFill>
                    <a:srgbClr val="000000"/>
                  </a:solidFill>
                  <a:latin typeface="Segoe UI" panose="020B0502040204020203" pitchFamily="34" charset="0"/>
                  <a:cs typeface="Segoe UI" panose="020B0502040204020203" pitchFamily="34" charset="0"/>
                </a:rPr>
                <a:t>R155 G240 B11</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2" name="object 75">
              <a:extLst>
                <a:ext uri="{FF2B5EF4-FFF2-40B4-BE49-F238E27FC236}">
                  <a16:creationId xmlns:a16="http://schemas.microsoft.com/office/drawing/2014/main" id="{52FA4540-8911-6646-BF49-88B6C31F0C78}"/>
                </a:ext>
              </a:extLst>
            </p:cNvPr>
            <p:cNvSpPr/>
            <p:nvPr/>
          </p:nvSpPr>
          <p:spPr>
            <a:xfrm>
              <a:off x="664469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Blue</a:t>
              </a:r>
            </a:p>
            <a:p>
              <a:pPr lvl="0">
                <a:defRPr/>
              </a:pPr>
              <a:r>
                <a:rPr lang="en-US" sz="700">
                  <a:solidFill>
                    <a:srgbClr val="000000"/>
                  </a:solidFill>
                  <a:latin typeface="Segoe UI" panose="020B0502040204020203" pitchFamily="34" charset="0"/>
                  <a:cs typeface="Segoe UI" panose="020B0502040204020203" pitchFamily="34" charset="0"/>
                </a:rPr>
                <a:t>R80 G230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3" name="object 75">
              <a:extLst>
                <a:ext uri="{FF2B5EF4-FFF2-40B4-BE49-F238E27FC236}">
                  <a16:creationId xmlns:a16="http://schemas.microsoft.com/office/drawing/2014/main" id="{575490F6-DAF3-014A-AD68-49837D4A1379}"/>
                </a:ext>
              </a:extLst>
            </p:cNvPr>
            <p:cNvSpPr/>
            <p:nvPr/>
          </p:nvSpPr>
          <p:spPr>
            <a:xfrm>
              <a:off x="562238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Teal</a:t>
              </a:r>
            </a:p>
            <a:p>
              <a:pPr lvl="0" defTabSz="761910">
                <a:defRPr/>
              </a:pPr>
              <a:r>
                <a:rPr lang="en-US" sz="700">
                  <a:solidFill>
                    <a:srgbClr val="000000"/>
                  </a:solidFill>
                  <a:latin typeface="Segoe UI" panose="020B0502040204020203" pitchFamily="34" charset="0"/>
                  <a:cs typeface="Segoe UI" panose="020B0502040204020203" pitchFamily="34" charset="0"/>
                </a:rPr>
                <a:t>R48 G229 B208</a:t>
              </a:r>
              <a:endParaRPr kumimoji="0" lang="en-US" sz="7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4" name="object 55">
              <a:extLst>
                <a:ext uri="{FF2B5EF4-FFF2-40B4-BE49-F238E27FC236}">
                  <a16:creationId xmlns:a16="http://schemas.microsoft.com/office/drawing/2014/main" id="{08221D96-88C2-6144-9F76-4491A6BCF24C}"/>
                </a:ext>
              </a:extLst>
            </p:cNvPr>
            <p:cNvSpPr/>
            <p:nvPr/>
          </p:nvSpPr>
          <p:spPr>
            <a:xfrm>
              <a:off x="321194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5" name="object 55">
              <a:extLst>
                <a:ext uri="{FF2B5EF4-FFF2-40B4-BE49-F238E27FC236}">
                  <a16:creationId xmlns:a16="http://schemas.microsoft.com/office/drawing/2014/main" id="{6C57BB00-E499-674A-A6C1-0C5FA68B3D47}"/>
                </a:ext>
              </a:extLst>
            </p:cNvPr>
            <p:cNvSpPr/>
            <p:nvPr/>
          </p:nvSpPr>
          <p:spPr>
            <a:xfrm>
              <a:off x="4230855" y="3651408"/>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6" name="object 55">
              <a:extLst>
                <a:ext uri="{FF2B5EF4-FFF2-40B4-BE49-F238E27FC236}">
                  <a16:creationId xmlns:a16="http://schemas.microsoft.com/office/drawing/2014/main" id="{26DFD416-B41A-FB46-8EC8-8D2A548065A4}"/>
                </a:ext>
              </a:extLst>
            </p:cNvPr>
            <p:cNvSpPr/>
            <p:nvPr/>
          </p:nvSpPr>
          <p:spPr>
            <a:xfrm>
              <a:off x="5252942"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57" name="object 55">
              <a:extLst>
                <a:ext uri="{FF2B5EF4-FFF2-40B4-BE49-F238E27FC236}">
                  <a16:creationId xmlns:a16="http://schemas.microsoft.com/office/drawing/2014/main" id="{B1A27E6D-DDC2-4947-BA7A-794C0426F438}"/>
                </a:ext>
              </a:extLst>
            </p:cNvPr>
            <p:cNvSpPr/>
            <p:nvPr/>
          </p:nvSpPr>
          <p:spPr>
            <a:xfrm>
              <a:off x="6268434"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a:off x="729825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9" name="object 55">
              <a:extLst>
                <a:ext uri="{FF2B5EF4-FFF2-40B4-BE49-F238E27FC236}">
                  <a16:creationId xmlns:a16="http://schemas.microsoft.com/office/drawing/2014/main" id="{0CADDBA0-5668-AA49-9F79-129179829014}"/>
                </a:ext>
              </a:extLst>
            </p:cNvPr>
            <p:cNvSpPr/>
            <p:nvPr/>
          </p:nvSpPr>
          <p:spPr>
            <a:xfrm>
              <a:off x="8313300"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0" name="object 55">
              <a:extLst>
                <a:ext uri="{FF2B5EF4-FFF2-40B4-BE49-F238E27FC236}">
                  <a16:creationId xmlns:a16="http://schemas.microsoft.com/office/drawing/2014/main" id="{FA1082B2-64A0-9A4E-A9A3-D49DFA886F87}"/>
                </a:ext>
              </a:extLst>
            </p:cNvPr>
            <p:cNvSpPr/>
            <p:nvPr/>
          </p:nvSpPr>
          <p:spPr>
            <a:xfrm>
              <a:off x="3211943" y="4066242"/>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FF9349"/>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1" name="object 55">
              <a:extLst>
                <a:ext uri="{FF2B5EF4-FFF2-40B4-BE49-F238E27FC236}">
                  <a16:creationId xmlns:a16="http://schemas.microsoft.com/office/drawing/2014/main" id="{19FA4E78-0061-5843-9626-279896ADE3EE}"/>
                </a:ext>
              </a:extLst>
            </p:cNvPr>
            <p:cNvSpPr/>
            <p:nvPr/>
          </p:nvSpPr>
          <p:spPr>
            <a:xfrm>
              <a:off x="4230855" y="406787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FEF00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2" name="object 55">
              <a:extLst>
                <a:ext uri="{FF2B5EF4-FFF2-40B4-BE49-F238E27FC236}">
                  <a16:creationId xmlns:a16="http://schemas.microsoft.com/office/drawing/2014/main" id="{0C3EE82E-281E-8443-B4CF-B953E899D4E8}"/>
                </a:ext>
              </a:extLst>
            </p:cNvPr>
            <p:cNvSpPr/>
            <p:nvPr/>
          </p:nvSpPr>
          <p:spPr>
            <a:xfrm>
              <a:off x="5252943"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9BF00B"/>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3" name="object 55">
              <a:extLst>
                <a:ext uri="{FF2B5EF4-FFF2-40B4-BE49-F238E27FC236}">
                  <a16:creationId xmlns:a16="http://schemas.microsoft.com/office/drawing/2014/main" id="{8CD54F44-54EC-0A44-91AD-D6985095DFFC}"/>
                </a:ext>
              </a:extLst>
            </p:cNvPr>
            <p:cNvSpPr/>
            <p:nvPr/>
          </p:nvSpPr>
          <p:spPr>
            <a:xfrm>
              <a:off x="6268435" y="406624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30E5D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4" name="object 55">
              <a:extLst>
                <a:ext uri="{FF2B5EF4-FFF2-40B4-BE49-F238E27FC236}">
                  <a16:creationId xmlns:a16="http://schemas.microsoft.com/office/drawing/2014/main" id="{73069635-C835-DE45-BA52-F9A3717FD4BC}"/>
                </a:ext>
              </a:extLst>
            </p:cNvPr>
            <p:cNvSpPr/>
            <p:nvPr/>
          </p:nvSpPr>
          <p:spPr>
            <a:xfrm>
              <a:off x="7298254"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50E6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5" name="object 55">
              <a:extLst>
                <a:ext uri="{FF2B5EF4-FFF2-40B4-BE49-F238E27FC236}">
                  <a16:creationId xmlns:a16="http://schemas.microsoft.com/office/drawing/2014/main" id="{2515AD19-7C6F-864F-957B-0A1C60FFAE97}"/>
                </a:ext>
              </a:extLst>
            </p:cNvPr>
            <p:cNvSpPr/>
            <p:nvPr/>
          </p:nvSpPr>
          <p:spPr>
            <a:xfrm>
              <a:off x="8313308" y="4066245"/>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D59D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grpSp>
    </p:spTree>
    <p:extLst>
      <p:ext uri="{BB962C8B-B14F-4D97-AF65-F5344CB8AC3E}">
        <p14:creationId xmlns:p14="http://schemas.microsoft.com/office/powerpoint/2010/main" val="426611697"/>
      </p:ext>
    </p:extLst>
  </p:cSld>
  <p:clrMap bg1="lt1" tx1="dk1" bg2="lt2" tx2="dk2" accent1="accent1" accent2="accent2" accent3="accent3" accent4="accent4" accent5="accent5" accent6="accent6" hlink="hlink" folHlink="folHlink"/>
  <p:sldLayoutIdLst>
    <p:sldLayoutId id="2147485881" r:id="rId1"/>
    <p:sldLayoutId id="2147485882" r:id="rId2"/>
    <p:sldLayoutId id="2147485883" r:id="rId3"/>
    <p:sldLayoutId id="2147485884" r:id="rId4"/>
    <p:sldLayoutId id="2147485885" r:id="rId5"/>
    <p:sldLayoutId id="2147485887" r:id="rId6"/>
  </p:sldLayoutIdLst>
  <p:transition>
    <p:fade/>
  </p:transition>
  <p:hf hdr="0" dt="0"/>
  <p:txStyles>
    <p:titleStyle>
      <a:lvl1pPr algn="l" defTabSz="932629"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73"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45"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62" marR="0" indent="-180954"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15" marR="0" indent="-168255"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732"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4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63"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7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29" rtl="0" eaLnBrk="1" latinLnBrk="0" hangingPunct="1">
        <a:defRPr sz="1800" kern="1200">
          <a:solidFill>
            <a:schemeClr val="tx1"/>
          </a:solidFill>
          <a:latin typeface="+mn-lt"/>
          <a:ea typeface="+mn-ea"/>
          <a:cs typeface="+mn-cs"/>
        </a:defRPr>
      </a:lvl1pPr>
      <a:lvl2pPr marL="466315" algn="l" defTabSz="932629" rtl="0" eaLnBrk="1" latinLnBrk="0" hangingPunct="1">
        <a:defRPr sz="1800" kern="1200">
          <a:solidFill>
            <a:schemeClr val="tx1"/>
          </a:solidFill>
          <a:latin typeface="+mn-lt"/>
          <a:ea typeface="+mn-ea"/>
          <a:cs typeface="+mn-cs"/>
        </a:defRPr>
      </a:lvl2pPr>
      <a:lvl3pPr marL="932629" algn="l" defTabSz="932629" rtl="0" eaLnBrk="1" latinLnBrk="0" hangingPunct="1">
        <a:defRPr sz="1800" kern="1200">
          <a:solidFill>
            <a:schemeClr val="tx1"/>
          </a:solidFill>
          <a:latin typeface="+mn-lt"/>
          <a:ea typeface="+mn-ea"/>
          <a:cs typeface="+mn-cs"/>
        </a:defRPr>
      </a:lvl3pPr>
      <a:lvl4pPr marL="1398945" algn="l" defTabSz="932629" rtl="0" eaLnBrk="1" latinLnBrk="0" hangingPunct="1">
        <a:defRPr sz="1800" kern="1200">
          <a:solidFill>
            <a:schemeClr val="tx1"/>
          </a:solidFill>
          <a:latin typeface="+mn-lt"/>
          <a:ea typeface="+mn-ea"/>
          <a:cs typeface="+mn-cs"/>
        </a:defRPr>
      </a:lvl4pPr>
      <a:lvl5pPr marL="1865260" algn="l" defTabSz="932629" rtl="0" eaLnBrk="1" latinLnBrk="0" hangingPunct="1">
        <a:defRPr sz="1800" kern="1200">
          <a:solidFill>
            <a:schemeClr val="tx1"/>
          </a:solidFill>
          <a:latin typeface="+mn-lt"/>
          <a:ea typeface="+mn-ea"/>
          <a:cs typeface="+mn-cs"/>
        </a:defRPr>
      </a:lvl5pPr>
      <a:lvl6pPr marL="2331577" algn="l" defTabSz="932629" rtl="0" eaLnBrk="1" latinLnBrk="0" hangingPunct="1">
        <a:defRPr sz="1800" kern="1200">
          <a:solidFill>
            <a:schemeClr val="tx1"/>
          </a:solidFill>
          <a:latin typeface="+mn-lt"/>
          <a:ea typeface="+mn-ea"/>
          <a:cs typeface="+mn-cs"/>
        </a:defRPr>
      </a:lvl6pPr>
      <a:lvl7pPr marL="2797890" algn="l" defTabSz="932629" rtl="0" eaLnBrk="1" latinLnBrk="0" hangingPunct="1">
        <a:defRPr sz="1800" kern="1200">
          <a:solidFill>
            <a:schemeClr val="tx1"/>
          </a:solidFill>
          <a:latin typeface="+mn-lt"/>
          <a:ea typeface="+mn-ea"/>
          <a:cs typeface="+mn-cs"/>
        </a:defRPr>
      </a:lvl7pPr>
      <a:lvl8pPr marL="3264204" algn="l" defTabSz="932629" rtl="0" eaLnBrk="1" latinLnBrk="0" hangingPunct="1">
        <a:defRPr sz="1800" kern="1200">
          <a:solidFill>
            <a:schemeClr val="tx1"/>
          </a:solidFill>
          <a:latin typeface="+mn-lt"/>
          <a:ea typeface="+mn-ea"/>
          <a:cs typeface="+mn-cs"/>
        </a:defRPr>
      </a:lvl8pPr>
      <a:lvl9pPr marL="3730522" algn="l" defTabSz="93262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0541">
          <p15:clr>
            <a:srgbClr val="C35EA4"/>
          </p15:clr>
        </p15:guide>
        <p15:guide id="26" orient="horz" pos="5702">
          <p15:clr>
            <a:srgbClr val="C35EA4"/>
          </p15:clr>
        </p15:guide>
        <p15:guide id="29" orient="horz" pos="5954">
          <p15:clr>
            <a:srgbClr val="A4A3A4"/>
          </p15:clr>
        </p15:guide>
        <p15:guide id="31" pos="5530">
          <p15:clr>
            <a:srgbClr val="A4A3A4"/>
          </p15:clr>
        </p15:guide>
        <p15:guide id="32" orient="horz" pos="518">
          <p15:clr>
            <a:srgbClr val="C35EA4"/>
          </p15:clr>
        </p15:guide>
        <p15:guide id="34" orient="horz" pos="3110">
          <p15:clr>
            <a:srgbClr val="5ACBF0"/>
          </p15:clr>
        </p15:guide>
        <p15:guide id="35" orient="horz" pos="2678">
          <p15:clr>
            <a:srgbClr val="A4A3A4"/>
          </p15:clr>
        </p15:guide>
        <p15:guide id="37" orient="horz" pos="1382">
          <p15:clr>
            <a:srgbClr val="5ACBF0"/>
          </p15:clr>
        </p15:guide>
        <p15:guide id="38" orient="horz" pos="1814">
          <p15:clr>
            <a:srgbClr val="5ACBF0"/>
          </p15:clr>
        </p15:guide>
        <p15:guide id="39" orient="horz" pos="2246">
          <p15:clr>
            <a:srgbClr val="A4A3A4"/>
          </p15:clr>
        </p15:guide>
        <p15:guide id="40" orient="horz" pos="950">
          <p15:clr>
            <a:srgbClr val="A4A3A4"/>
          </p15:clr>
        </p15:guide>
        <p15:guide id="41" orient="horz" pos="3542">
          <p15:clr>
            <a:srgbClr val="A4A3A4"/>
          </p15:clr>
        </p15:guide>
        <p15:guide id="42" orient="horz" pos="3974">
          <p15:clr>
            <a:srgbClr val="A4A3A4"/>
          </p15:clr>
        </p15:guide>
        <p15:guide id="43" orient="horz" pos="4406">
          <p15:clr>
            <a:srgbClr val="A4A3A4"/>
          </p15:clr>
        </p15:guide>
        <p15:guide id="44" orient="horz" pos="4838">
          <p15:clr>
            <a:srgbClr val="A4A3A4"/>
          </p15:clr>
        </p15:guide>
        <p15:guide id="45" orient="horz" pos="5270">
          <p15:clr>
            <a:srgbClr val="A4A3A4"/>
          </p15:clr>
        </p15:guide>
        <p15:guide id="46" pos="518">
          <p15:clr>
            <a:srgbClr val="C35EA4"/>
          </p15:clr>
        </p15:guide>
        <p15:guide id="47" pos="4616">
          <p15:clr>
            <a:srgbClr val="A4A3A4"/>
          </p15:clr>
        </p15:guide>
        <p15:guide id="48" pos="3768">
          <p15:clr>
            <a:srgbClr val="A4A3A4"/>
          </p15:clr>
        </p15:guide>
        <p15:guide id="49" pos="2923">
          <p15:clr>
            <a:srgbClr val="5ACBF0"/>
          </p15:clr>
        </p15:guide>
        <p15:guide id="50" pos="2078">
          <p15:clr>
            <a:srgbClr val="A4A3A4"/>
          </p15:clr>
        </p15:guide>
        <p15:guide id="51" pos="1229">
          <p15:clr>
            <a:srgbClr val="A4A3A4"/>
          </p15:clr>
        </p15:guide>
        <p15:guide id="52" pos="1366">
          <p15:clr>
            <a:srgbClr val="A4A3A4"/>
          </p15:clr>
        </p15:guide>
        <p15:guide id="53" pos="2214">
          <p15:clr>
            <a:srgbClr val="A4A3A4"/>
          </p15:clr>
        </p15:guide>
        <p15:guide id="54" pos="3059">
          <p15:clr>
            <a:srgbClr val="5ACBF0"/>
          </p15:clr>
        </p15:guide>
        <p15:guide id="55" pos="3908">
          <p15:clr>
            <a:srgbClr val="A4A3A4"/>
          </p15:clr>
        </p15:guide>
        <p15:guide id="56" pos="4753">
          <p15:clr>
            <a:srgbClr val="A4A3A4"/>
          </p15:clr>
        </p15:guide>
        <p15:guide id="57" pos="5461">
          <p15:clr>
            <a:srgbClr val="5ACBF0"/>
          </p15:clr>
        </p15:guide>
        <p15:guide id="58" pos="5602">
          <p15:clr>
            <a:srgbClr val="5ACBF0"/>
          </p15:clr>
        </p15:guide>
        <p15:guide id="59" pos="6311">
          <p15:clr>
            <a:srgbClr val="A4A3A4"/>
          </p15:clr>
        </p15:guide>
        <p15:guide id="60" pos="7156">
          <p15:clr>
            <a:srgbClr val="A4A3A4"/>
          </p15:clr>
        </p15:guide>
        <p15:guide id="61" pos="8004">
          <p15:clr>
            <a:srgbClr val="5ACBF0"/>
          </p15:clr>
        </p15:guide>
        <p15:guide id="62" pos="8849">
          <p15:clr>
            <a:srgbClr val="A4A3A4"/>
          </p15:clr>
        </p15:guide>
        <p15:guide id="63" pos="9698">
          <p15:clr>
            <a:srgbClr val="A4A3A4"/>
          </p15:clr>
        </p15:guide>
        <p15:guide id="65" pos="7296">
          <p15:clr>
            <a:srgbClr val="A4A3A4"/>
          </p15:clr>
        </p15:guide>
        <p15:guide id="66" pos="8141">
          <p15:clr>
            <a:srgbClr val="5ACBF0"/>
          </p15:clr>
        </p15:guide>
        <p15:guide id="67" pos="8990">
          <p15:clr>
            <a:srgbClr val="A4A3A4"/>
          </p15:clr>
        </p15:guide>
        <p15:guide id="68" pos="9835">
          <p15:clr>
            <a:srgbClr val="A4A3A4"/>
          </p15:clr>
        </p15:guide>
        <p15:guide id="69" pos="6446">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13310761"/>
      </p:ext>
    </p:extLst>
  </p:cSld>
  <p:clrMap bg1="lt1" tx1="dk1" bg2="lt2" tx2="dk2" accent1="accent1" accent2="accent2" accent3="accent3" accent4="accent4" accent5="accent5" accent6="accent6" hlink="hlink" folHlink="folHlink"/>
  <p:sldLayoutIdLst>
    <p:sldLayoutId id="2147485889" r:id="rId1"/>
    <p:sldLayoutId id="2147485890" r:id="rId2"/>
    <p:sldLayoutId id="2147485891" r:id="rId3"/>
    <p:sldLayoutId id="2147485892" r:id="rId4"/>
    <p:sldLayoutId id="2147485893" r:id="rId5"/>
    <p:sldLayoutId id="2147485894" r:id="rId6"/>
    <p:sldLayoutId id="2147485895" r:id="rId7"/>
    <p:sldLayoutId id="2147485896" r:id="rId8"/>
    <p:sldLayoutId id="2147485897" r:id="rId9"/>
    <p:sldLayoutId id="2147485898" r:id="rId10"/>
    <p:sldLayoutId id="2147485899" r:id="rId11"/>
    <p:sldLayoutId id="2147485900" r:id="rId12"/>
    <p:sldLayoutId id="2147485901" r:id="rId13"/>
    <p:sldLayoutId id="2147485902" r:id="rId14"/>
    <p:sldLayoutId id="2147485903" r:id="rId15"/>
    <p:sldLayoutId id="2147485904" r:id="rId16"/>
    <p:sldLayoutId id="2147485905" r:id="rId17"/>
    <p:sldLayoutId id="2147485906" r:id="rId18"/>
    <p:sldLayoutId id="2147485907" r:id="rId19"/>
    <p:sldLayoutId id="2147485908" r:id="rId20"/>
    <p:sldLayoutId id="2147485909" r:id="rId21"/>
    <p:sldLayoutId id="2147485910" r:id="rId22"/>
    <p:sldLayoutId id="2147485911" r:id="rId23"/>
    <p:sldLayoutId id="2147485912" r:id="rId24"/>
    <p:sldLayoutId id="2147485913" r:id="rId25"/>
    <p:sldLayoutId id="2147485914" r:id="rId26"/>
    <p:sldLayoutId id="2147485915" r:id="rId27"/>
    <p:sldLayoutId id="2147485916" r:id="rId28"/>
    <p:sldLayoutId id="2147485917" r:id="rId29"/>
    <p:sldLayoutId id="2147485918" r:id="rId30"/>
    <p:sldLayoutId id="2147485919" r:id="rId31"/>
    <p:sldLayoutId id="214748592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11/10/2021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839108498"/>
      </p:ext>
    </p:extLst>
  </p:cSld>
  <p:clrMap bg1="lt1" tx1="dk1" bg2="lt2" tx2="dk2" accent1="accent1" accent2="accent2" accent3="accent3" accent4="accent4" accent5="accent5" accent6="accent6" hlink="hlink" folHlink="folHlink"/>
  <p:sldLayoutIdLst>
    <p:sldLayoutId id="2147485922" r:id="rId1"/>
    <p:sldLayoutId id="2147485923" r:id="rId2"/>
    <p:sldLayoutId id="2147485924" r:id="rId3"/>
    <p:sldLayoutId id="2147485925" r:id="rId4"/>
    <p:sldLayoutId id="2147485926" r:id="rId5"/>
    <p:sldLayoutId id="2147485927" r:id="rId6"/>
    <p:sldLayoutId id="2147485928" r:id="rId7"/>
    <p:sldLayoutId id="2147485929" r:id="rId8"/>
    <p:sldLayoutId id="2147485930" r:id="rId9"/>
    <p:sldLayoutId id="2147485931" r:id="rId10"/>
    <p:sldLayoutId id="2147485932" r:id="rId11"/>
    <p:sldLayoutId id="2147485933" r:id="rId12"/>
    <p:sldLayoutId id="2147485934" r:id="rId13"/>
    <p:sldLayoutId id="2147485935" r:id="rId14"/>
    <p:sldLayoutId id="2147485936" r:id="rId15"/>
    <p:sldLayoutId id="2147485937" r:id="rId16"/>
    <p:sldLayoutId id="2147485938" r:id="rId17"/>
    <p:sldLayoutId id="2147485939" r:id="rId18"/>
    <p:sldLayoutId id="2147485940" r:id="rId19"/>
    <p:sldLayoutId id="2147485941" r:id="rId20"/>
    <p:sldLayoutId id="2147485942" r:id="rId21"/>
    <p:sldLayoutId id="2147485943" r:id="rId22"/>
    <p:sldLayoutId id="214748594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753477092"/>
      </p:ext>
    </p:extLst>
  </p:cSld>
  <p:clrMap bg1="dk1" tx1="lt1" bg2="dk2" tx2="lt2" accent1="accent1" accent2="accent2" accent3="accent3" accent4="accent4" accent5="accent5" accent6="accent6" hlink="hlink" folHlink="folHlink"/>
  <p:sldLayoutIdLst>
    <p:sldLayoutId id="2147485296" r:id="rId1"/>
    <p:sldLayoutId id="2147485297" r:id="rId2"/>
    <p:sldLayoutId id="2147485298" r:id="rId3"/>
    <p:sldLayoutId id="2147485299" r:id="rId4"/>
    <p:sldLayoutId id="2147485300" r:id="rId5"/>
    <p:sldLayoutId id="2147485301" r:id="rId6"/>
    <p:sldLayoutId id="2147485302" r:id="rId7"/>
    <p:sldLayoutId id="2147485303" r:id="rId8"/>
    <p:sldLayoutId id="2147485304" r:id="rId9"/>
    <p:sldLayoutId id="2147485305" r:id="rId10"/>
    <p:sldLayoutId id="2147485306" r:id="rId11"/>
    <p:sldLayoutId id="2147485307" r:id="rId12"/>
    <p:sldLayoutId id="2147485308" r:id="rId13"/>
    <p:sldLayoutId id="2147485309" r:id="rId14"/>
    <p:sldLayoutId id="2147485310" r:id="rId15"/>
    <p:sldLayoutId id="2147485311" r:id="rId16"/>
    <p:sldLayoutId id="2147485312" r:id="rId17"/>
    <p:sldLayoutId id="2147485313" r:id="rId18"/>
    <p:sldLayoutId id="2147485314" r:id="rId19"/>
    <p:sldLayoutId id="2147485315" r:id="rId20"/>
    <p:sldLayoutId id="2147485316" r:id="rId21"/>
    <p:sldLayoutId id="2147485317" r:id="rId22"/>
    <p:sldLayoutId id="2147485318" r:id="rId23"/>
    <p:sldLayoutId id="2147485319" r:id="rId24"/>
    <p:sldLayoutId id="2147485320" r:id="rId25"/>
    <p:sldLayoutId id="2147485321" r:id="rId26"/>
    <p:sldLayoutId id="2147485322" r:id="rId27"/>
    <p:sldLayoutId id="2147485323" r:id="rId28"/>
    <p:sldLayoutId id="2147485324" r:id="rId29"/>
    <p:sldLayoutId id="2147485325" r:id="rId30"/>
    <p:sldLayoutId id="2147485326" r:id="rId31"/>
    <p:sldLayoutId id="2147485327" r:id="rId32"/>
    <p:sldLayoutId id="2147485328" r:id="rId33"/>
    <p:sldLayoutId id="2147485329" r:id="rId34"/>
    <p:sldLayoutId id="2147485330" r:id="rId35"/>
    <p:sldLayoutId id="2147485331" r:id="rId36"/>
    <p:sldLayoutId id="2147485332" r:id="rId37"/>
    <p:sldLayoutId id="2147485333" r:id="rId38"/>
    <p:sldLayoutId id="2147485334" r:id="rId39"/>
    <p:sldLayoutId id="2147485335" r:id="rId40"/>
    <p:sldLayoutId id="2147485336" r:id="rId41"/>
    <p:sldLayoutId id="2147485337" r:id="rId42"/>
    <p:sldLayoutId id="2147485338" r:id="rId43"/>
    <p:sldLayoutId id="2147485339" r:id="rId44"/>
    <p:sldLayoutId id="2147485340" r:id="rId45"/>
    <p:sldLayoutId id="2147485341" r:id="rId46"/>
    <p:sldLayoutId id="2147485342" r:id="rId47"/>
    <p:sldLayoutId id="214748534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284798"/>
      </p:ext>
    </p:extLst>
  </p:cSld>
  <p:clrMap bg1="lt1" tx1="dk1" bg2="lt2" tx2="dk2" accent1="accent1" accent2="accent2" accent3="accent3" accent4="accent4" accent5="accent5" accent6="accent6" hlink="hlink" folHlink="folHlink"/>
  <p:sldLayoutIdLst>
    <p:sldLayoutId id="2147485428" r:id="rId1"/>
    <p:sldLayoutId id="2147485429" r:id="rId2"/>
    <p:sldLayoutId id="2147485430" r:id="rId3"/>
    <p:sldLayoutId id="2147485431" r:id="rId4"/>
    <p:sldLayoutId id="2147485432" r:id="rId5"/>
    <p:sldLayoutId id="2147485433" r:id="rId6"/>
    <p:sldLayoutId id="2147485434" r:id="rId7"/>
    <p:sldLayoutId id="2147485435" r:id="rId8"/>
    <p:sldLayoutId id="2147485436" r:id="rId9"/>
    <p:sldLayoutId id="2147485437" r:id="rId10"/>
    <p:sldLayoutId id="2147485438" r:id="rId11"/>
    <p:sldLayoutId id="2147485439" r:id="rId12"/>
    <p:sldLayoutId id="2147485440" r:id="rId13"/>
    <p:sldLayoutId id="2147485441" r:id="rId14"/>
    <p:sldLayoutId id="2147485442" r:id="rId15"/>
    <p:sldLayoutId id="2147485443" r:id="rId16"/>
    <p:sldLayoutId id="2147485444" r:id="rId17"/>
    <p:sldLayoutId id="2147485445" r:id="rId18"/>
    <p:sldLayoutId id="2147485446" r:id="rId19"/>
    <p:sldLayoutId id="2147485447" r:id="rId20"/>
    <p:sldLayoutId id="2147485448" r:id="rId21"/>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116472"/>
      </p:ext>
    </p:extLst>
  </p:cSld>
  <p:clrMap bg1="lt1" tx1="dk1" bg2="lt2" tx2="dk2" accent1="accent1" accent2="accent2" accent3="accent3" accent4="accent4" accent5="accent5" accent6="accent6" hlink="hlink" folHlink="folHlink"/>
  <p:sldLayoutIdLst>
    <p:sldLayoutId id="2147485507" r:id="rId1"/>
    <p:sldLayoutId id="2147485508" r:id="rId2"/>
    <p:sldLayoutId id="2147485509" r:id="rId3"/>
    <p:sldLayoutId id="2147485510" r:id="rId4"/>
    <p:sldLayoutId id="2147485511" r:id="rId5"/>
    <p:sldLayoutId id="2147485512" r:id="rId6"/>
    <p:sldLayoutId id="2147485513" r:id="rId7"/>
    <p:sldLayoutId id="2147485514" r:id="rId8"/>
    <p:sldLayoutId id="2147485515" r:id="rId9"/>
    <p:sldLayoutId id="2147485516" r:id="rId10"/>
    <p:sldLayoutId id="2147485517" r:id="rId11"/>
    <p:sldLayoutId id="2147485518" r:id="rId12"/>
    <p:sldLayoutId id="2147485519" r:id="rId13"/>
    <p:sldLayoutId id="2147485520" r:id="rId14"/>
    <p:sldLayoutId id="2147485521" r:id="rId15"/>
    <p:sldLayoutId id="2147485522" r:id="rId16"/>
    <p:sldLayoutId id="2147485523" r:id="rId17"/>
    <p:sldLayoutId id="2147485524" r:id="rId18"/>
    <p:sldLayoutId id="2147485525" r:id="rId19"/>
    <p:sldLayoutId id="2147485526" r:id="rId20"/>
    <p:sldLayoutId id="2147485527" r:id="rId21"/>
    <p:sldLayoutId id="2147485528" r:id="rId22"/>
    <p:sldLayoutId id="2147485529" r:id="rId23"/>
    <p:sldLayoutId id="2147485530" r:id="rId24"/>
    <p:sldLayoutId id="2147485531" r:id="rId25"/>
    <p:sldLayoutId id="2147485532" r:id="rId26"/>
    <p:sldLayoutId id="2147485533" r:id="rId27"/>
    <p:sldLayoutId id="214748553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6966051"/>
      </p:ext>
    </p:extLst>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1" r:id="rId6"/>
    <p:sldLayoutId id="2147485542" r:id="rId7"/>
    <p:sldLayoutId id="2147485543" r:id="rId8"/>
    <p:sldLayoutId id="2147485544" r:id="rId9"/>
    <p:sldLayoutId id="2147485545" r:id="rId10"/>
    <p:sldLayoutId id="2147485546" r:id="rId11"/>
    <p:sldLayoutId id="2147485547" r:id="rId12"/>
    <p:sldLayoutId id="2147485548" r:id="rId13"/>
    <p:sldLayoutId id="2147485549" r:id="rId14"/>
    <p:sldLayoutId id="2147485550" r:id="rId15"/>
    <p:sldLayoutId id="2147485551" r:id="rId16"/>
    <p:sldLayoutId id="2147485552" r:id="rId17"/>
    <p:sldLayoutId id="2147485553" r:id="rId18"/>
    <p:sldLayoutId id="2147485554" r:id="rId19"/>
    <p:sldLayoutId id="2147485555" r:id="rId20"/>
    <p:sldLayoutId id="2147485556" r:id="rId21"/>
    <p:sldLayoutId id="2147485557" r:id="rId22"/>
    <p:sldLayoutId id="2147485558"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981776537"/>
      </p:ext>
    </p:extLst>
  </p:cSld>
  <p:clrMap bg1="dk1" tx1="lt1" bg2="dk2" tx2="lt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 id="2147485620" r:id="rId12"/>
    <p:sldLayoutId id="2147485621" r:id="rId13"/>
    <p:sldLayoutId id="2147485622" r:id="rId14"/>
    <p:sldLayoutId id="2147485623" r:id="rId15"/>
    <p:sldLayoutId id="2147485624" r:id="rId16"/>
    <p:sldLayoutId id="2147485625" r:id="rId17"/>
    <p:sldLayoutId id="2147485626" r:id="rId18"/>
    <p:sldLayoutId id="2147485627" r:id="rId19"/>
    <p:sldLayoutId id="2147485628" r:id="rId20"/>
    <p:sldLayoutId id="2147485629" r:id="rId21"/>
    <p:sldLayoutId id="2147485630" r:id="rId22"/>
    <p:sldLayoutId id="2147485631" r:id="rId23"/>
    <p:sldLayoutId id="2147485632" r:id="rId24"/>
    <p:sldLayoutId id="2147485633" r:id="rId25"/>
    <p:sldLayoutId id="2147485634" r:id="rId26"/>
    <p:sldLayoutId id="2147485635" r:id="rId27"/>
    <p:sldLayoutId id="2147485636" r:id="rId28"/>
    <p:sldLayoutId id="2147485637" r:id="rId29"/>
    <p:sldLayoutId id="2147485638" r:id="rId30"/>
    <p:sldLayoutId id="2147485639" r:id="rId31"/>
    <p:sldLayoutId id="2147485640" r:id="rId32"/>
    <p:sldLayoutId id="2147485641" r:id="rId33"/>
    <p:sldLayoutId id="2147485642" r:id="rId34"/>
    <p:sldLayoutId id="2147485643" r:id="rId35"/>
    <p:sldLayoutId id="2147485644" r:id="rId36"/>
    <p:sldLayoutId id="2147485645" r:id="rId37"/>
    <p:sldLayoutId id="2147485646" r:id="rId38"/>
    <p:sldLayoutId id="2147485647" r:id="rId39"/>
    <p:sldLayoutId id="2147485648" r:id="rId40"/>
    <p:sldLayoutId id="2147485649" r:id="rId41"/>
    <p:sldLayoutId id="2147485650" r:id="rId42"/>
    <p:sldLayoutId id="2147485651" r:id="rId43"/>
    <p:sldLayoutId id="2147485652" r:id="rId44"/>
    <p:sldLayoutId id="2147485653" r:id="rId45"/>
    <p:sldLayoutId id="2147485654" r:id="rId46"/>
    <p:sldLayoutId id="2147485655" r:id="rId47"/>
    <p:sldLayoutId id="2147485656" r:id="rId48"/>
    <p:sldLayoutId id="2147485657" r:id="rId49"/>
    <p:sldLayoutId id="2147485658" r:id="rId50"/>
    <p:sldLayoutId id="2147485659" r:id="rId51"/>
    <p:sldLayoutId id="2147485660" r:id="rId52"/>
    <p:sldLayoutId id="2147485661" r:id="rId53"/>
    <p:sldLayoutId id="2147485662" r:id="rId54"/>
    <p:sldLayoutId id="2147485663" r:id="rId55"/>
    <p:sldLayoutId id="2147485664" r:id="rId56"/>
    <p:sldLayoutId id="2147485665" r:id="rId57"/>
    <p:sldLayoutId id="2147485666" r:id="rId58"/>
    <p:sldLayoutId id="2147485667" r:id="rId59"/>
    <p:sldLayoutId id="2147485668"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9121310"/>
      </p:ext>
    </p:extLst>
  </p:cSld>
  <p:clrMap bg1="lt1" tx1="dk1" bg2="lt2" tx2="dk2" accent1="accent1" accent2="accent2" accent3="accent3" accent4="accent4" accent5="accent5" accent6="accent6" hlink="hlink" folHlink="folHlink"/>
  <p:sldLayoutIdLst>
    <p:sldLayoutId id="2147485786" r:id="rId1"/>
    <p:sldLayoutId id="2147485787" r:id="rId2"/>
    <p:sldLayoutId id="2147485788" r:id="rId3"/>
    <p:sldLayoutId id="2147485789" r:id="rId4"/>
    <p:sldLayoutId id="2147485790" r:id="rId5"/>
    <p:sldLayoutId id="2147485791" r:id="rId6"/>
    <p:sldLayoutId id="2147485792" r:id="rId7"/>
    <p:sldLayoutId id="2147485793" r:id="rId8"/>
    <p:sldLayoutId id="2147485794" r:id="rId9"/>
    <p:sldLayoutId id="2147485795" r:id="rId10"/>
    <p:sldLayoutId id="2147485796" r:id="rId11"/>
    <p:sldLayoutId id="2147485797" r:id="rId12"/>
    <p:sldLayoutId id="2147485798" r:id="rId13"/>
    <p:sldLayoutId id="2147485799" r:id="rId14"/>
    <p:sldLayoutId id="2147485800" r:id="rId15"/>
    <p:sldLayoutId id="2147485802"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4"/>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5">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3707066166"/>
      </p:ext>
    </p:extLst>
  </p:cSld>
  <p:clrMap bg1="lt1" tx1="dk1" bg2="lt2" tx2="dk2" accent1="accent1" accent2="accent2" accent3="accent3" accent4="accent4" accent5="accent5" accent6="accent6" hlink="hlink" folHlink="folHlink"/>
  <p:sldLayoutIdLst>
    <p:sldLayoutId id="2147485804" r:id="rId1"/>
    <p:sldLayoutId id="2147485805" r:id="rId2"/>
    <p:sldLayoutId id="2147485806" r:id="rId3"/>
    <p:sldLayoutId id="2147485807" r:id="rId4"/>
    <p:sldLayoutId id="2147485808" r:id="rId5"/>
    <p:sldLayoutId id="2147485809" r:id="rId6"/>
    <p:sldLayoutId id="2147485810" r:id="rId7"/>
    <p:sldLayoutId id="2147485811" r:id="rId8"/>
    <p:sldLayoutId id="2147485812" r:id="rId9"/>
    <p:sldLayoutId id="2147485813" r:id="rId10"/>
    <p:sldLayoutId id="2147485814" r:id="rId11"/>
    <p:sldLayoutId id="2147485815" r:id="rId12"/>
    <p:sldLayoutId id="2147485816" r:id="rId13"/>
    <p:sldLayoutId id="2147485817" r:id="rId14"/>
    <p:sldLayoutId id="2147485818" r:id="rId15"/>
    <p:sldLayoutId id="2147485819" r:id="rId16"/>
    <p:sldLayoutId id="2147485820" r:id="rId17"/>
    <p:sldLayoutId id="2147485821" r:id="rId18"/>
    <p:sldLayoutId id="2147485822" r:id="rId19"/>
    <p:sldLayoutId id="2147485823" r:id="rId20"/>
    <p:sldLayoutId id="2147485824" r:id="rId21"/>
    <p:sldLayoutId id="2147485825" r:id="rId22"/>
    <p:sldLayoutId id="2147485826" r:id="rId23"/>
    <p:sldLayoutId id="2147485827" r:id="rId24"/>
    <p:sldLayoutId id="2147485828" r:id="rId25"/>
    <p:sldLayoutId id="2147485829" r:id="rId26"/>
    <p:sldLayoutId id="2147485830" r:id="rId27"/>
    <p:sldLayoutId id="2147485831" r:id="rId28"/>
    <p:sldLayoutId id="2147485832" r:id="rId29"/>
    <p:sldLayoutId id="2147485833" r:id="rId30"/>
    <p:sldLayoutId id="214748583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22224396"/>
      </p:ext>
    </p:extLst>
  </p:cSld>
  <p:clrMap bg1="lt1" tx1="dk1" bg2="lt2" tx2="dk2" accent1="accent1" accent2="accent2" accent3="accent3" accent4="accent4" accent5="accent5" accent6="accent6" hlink="hlink" folHlink="folHlink"/>
  <p:sldLayoutIdLst>
    <p:sldLayoutId id="2147485837" r:id="rId1"/>
    <p:sldLayoutId id="2147485838" r:id="rId2"/>
    <p:sldLayoutId id="2147485839" r:id="rId3"/>
    <p:sldLayoutId id="2147485840" r:id="rId4"/>
    <p:sldLayoutId id="2147485841" r:id="rId5"/>
    <p:sldLayoutId id="2147485842" r:id="rId6"/>
    <p:sldLayoutId id="2147485843" r:id="rId7"/>
    <p:sldLayoutId id="2147485844" r:id="rId8"/>
    <p:sldLayoutId id="2147485845" r:id="rId9"/>
    <p:sldLayoutId id="2147485846" r:id="rId10"/>
    <p:sldLayoutId id="2147485847" r:id="rId11"/>
    <p:sldLayoutId id="2147485848" r:id="rId12"/>
    <p:sldLayoutId id="2147485849" r:id="rId13"/>
    <p:sldLayoutId id="2147485850" r:id="rId14"/>
    <p:sldLayoutId id="2147485851" r:id="rId15"/>
    <p:sldLayoutId id="2147485852" r:id="rId16"/>
    <p:sldLayoutId id="2147485853" r:id="rId17"/>
    <p:sldLayoutId id="2147485854" r:id="rId18"/>
    <p:sldLayoutId id="2147485855" r:id="rId19"/>
    <p:sldLayoutId id="2147485856" r:id="rId20"/>
    <p:sldLayoutId id="2147485857" r:id="rId21"/>
    <p:sldLayoutId id="2147485858" r:id="rId22"/>
    <p:sldLayoutId id="2147485859" r:id="rId23"/>
    <p:sldLayoutId id="2147485860" r:id="rId24"/>
    <p:sldLayoutId id="2147485861" r:id="rId25"/>
    <p:sldLayoutId id="2147485862" r:id="rId26"/>
    <p:sldLayoutId id="2147485863" r:id="rId27"/>
    <p:sldLayoutId id="2147485864" r:id="rId28"/>
    <p:sldLayoutId id="2147485865" r:id="rId29"/>
    <p:sldLayoutId id="2147485866" r:id="rId30"/>
    <p:sldLayoutId id="2147485867" r:id="rId31"/>
    <p:sldLayoutId id="2147485868" r:id="rId32"/>
    <p:sldLayoutId id="2147485869" r:id="rId33"/>
    <p:sldLayoutId id="2147485870" r:id="rId34"/>
    <p:sldLayoutId id="2147485871" r:id="rId35"/>
    <p:sldLayoutId id="2147485872" r:id="rId36"/>
    <p:sldLayoutId id="2147485873" r:id="rId37"/>
    <p:sldLayoutId id="2147485874" r:id="rId38"/>
    <p:sldLayoutId id="2147485875" r:id="rId39"/>
    <p:sldLayoutId id="2147485876" r:id="rId40"/>
    <p:sldLayoutId id="2147485877" r:id="rId41"/>
    <p:sldLayoutId id="2147485878" r:id="rId42"/>
    <p:sldLayoutId id="214748587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01.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101.xml"/><Relationship Id="rId5" Type="http://schemas.openxmlformats.org/officeDocument/2006/relationships/image" Target="../media/image83.svg"/><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04.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jpeg"/><Relationship Id="rId4" Type="http://schemas.openxmlformats.org/officeDocument/2006/relationships/image" Target="../media/image117.svg"/><Relationship Id="rId9" Type="http://schemas.openxmlformats.org/officeDocument/2006/relationships/image" Target="../media/image12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3.svg"/><Relationship Id="rId4" Type="http://schemas.openxmlformats.org/officeDocument/2006/relationships/image" Target="../media/image72.png"/></Relationships>
</file>

<file path=ppt/slides/_rels/slide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101.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6.png"/><Relationship Id="rId7"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17.svg"/><Relationship Id="rId9" Type="http://schemas.openxmlformats.org/officeDocument/2006/relationships/image" Target="../media/image130.jpeg"/></Relationships>
</file>

<file path=ppt/slides/_rels/slide2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jpeg"/><Relationship Id="rId3" Type="http://schemas.openxmlformats.org/officeDocument/2006/relationships/image" Target="../media/image82.png"/><Relationship Id="rId7" Type="http://schemas.openxmlformats.org/officeDocument/2006/relationships/image" Target="../media/image131.png"/><Relationship Id="rId12" Type="http://schemas.openxmlformats.org/officeDocument/2006/relationships/image" Target="../media/image136.jpeg"/><Relationship Id="rId2" Type="http://schemas.openxmlformats.org/officeDocument/2006/relationships/notesSlide" Target="../notesSlides/notesSlide16.xml"/><Relationship Id="rId16" Type="http://schemas.microsoft.com/office/2007/relationships/hdphoto" Target="../media/hdphoto1.wdp"/><Relationship Id="rId1" Type="http://schemas.openxmlformats.org/officeDocument/2006/relationships/slideLayout" Target="../slideLayouts/slideLayout12.xml"/><Relationship Id="rId6" Type="http://schemas.openxmlformats.org/officeDocument/2006/relationships/image" Target="../media/image117.svg"/><Relationship Id="rId11" Type="http://schemas.openxmlformats.org/officeDocument/2006/relationships/image" Target="../media/image135.jpeg"/><Relationship Id="rId5" Type="http://schemas.openxmlformats.org/officeDocument/2006/relationships/image" Target="../media/image116.png"/><Relationship Id="rId15" Type="http://schemas.openxmlformats.org/officeDocument/2006/relationships/image" Target="../media/image100.png"/><Relationship Id="rId10" Type="http://schemas.openxmlformats.org/officeDocument/2006/relationships/image" Target="../media/image134.jpeg"/><Relationship Id="rId4" Type="http://schemas.openxmlformats.org/officeDocument/2006/relationships/image" Target="../media/image83.svg"/><Relationship Id="rId9" Type="http://schemas.openxmlformats.org/officeDocument/2006/relationships/image" Target="../media/image133.png"/><Relationship Id="rId14"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83.sv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aka.ms/EAPSignup" TargetMode="External"/><Relationship Id="rId7" Type="http://schemas.openxmlformats.org/officeDocument/2006/relationships/hyperlink" Target="https://aka.ms/sqlserver2022webinar" TargetMode="External"/><Relationship Id="rId2" Type="http://schemas.openxmlformats.org/officeDocument/2006/relationships/notesSlide" Target="../notesSlides/notesSlide19.xml"/><Relationship Id="rId1" Type="http://schemas.openxmlformats.org/officeDocument/2006/relationships/slideLayout" Target="../slideLayouts/slideLayout104.xml"/><Relationship Id="rId6" Type="http://schemas.openxmlformats.org/officeDocument/2006/relationships/hyperlink" Target="https://aka.ms/dataexposed" TargetMode="External"/><Relationship Id="rId11" Type="http://schemas.openxmlformats.org/officeDocument/2006/relationships/image" Target="../media/image141.png"/><Relationship Id="rId5" Type="http://schemas.openxmlformats.org/officeDocument/2006/relationships/hyperlink" Target="https://aka.ms/sqlserver2022mechanics" TargetMode="External"/><Relationship Id="rId10" Type="http://schemas.openxmlformats.org/officeDocument/2006/relationships/image" Target="../media/image140.svg"/><Relationship Id="rId4" Type="http://schemas.openxmlformats.org/officeDocument/2006/relationships/hyperlink" Target="https://aka.ms/sqlserver2022" TargetMode="Externa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8" Type="http://schemas.openxmlformats.org/officeDocument/2006/relationships/hyperlink" Target="http://www.tpc.org/3364" TargetMode="External"/><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chart" Target="../charts/chart1.xml"/><Relationship Id="rId21" Type="http://schemas.openxmlformats.org/officeDocument/2006/relationships/image" Target="../media/image86.svg"/><Relationship Id="rId7" Type="http://schemas.openxmlformats.org/officeDocument/2006/relationships/hyperlink" Target="http://www.tpc.org/3362" TargetMode="External"/><Relationship Id="rId12" Type="http://schemas.openxmlformats.org/officeDocument/2006/relationships/image" Target="../media/image77.svg"/><Relationship Id="rId17" Type="http://schemas.openxmlformats.org/officeDocument/2006/relationships/image" Target="../media/image82.png"/><Relationship Id="rId25" Type="http://schemas.openxmlformats.org/officeDocument/2006/relationships/image" Target="../media/image90.svg"/><Relationship Id="rId2" Type="http://schemas.openxmlformats.org/officeDocument/2006/relationships/notesSlide" Target="../notesSlides/notesSlide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hyperlink" Target="http://www.tpc.org/3380" TargetMode="External"/><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hyperlink" Target="http://www.tpc.org/3374" TargetMode="External"/><Relationship Id="rId15" Type="http://schemas.openxmlformats.org/officeDocument/2006/relationships/image" Target="../media/image80.png"/><Relationship Id="rId23" Type="http://schemas.openxmlformats.org/officeDocument/2006/relationships/image" Target="../media/image88.svg"/><Relationship Id="rId10" Type="http://schemas.openxmlformats.org/officeDocument/2006/relationships/image" Target="../media/image75.svg"/><Relationship Id="rId19" Type="http://schemas.openxmlformats.org/officeDocument/2006/relationships/image" Target="../media/image84.png"/><Relationship Id="rId4" Type="http://schemas.openxmlformats.org/officeDocument/2006/relationships/hyperlink" Target="http://www.tpc.org/4087" TargetMode="External"/><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https://aka.ms/EAPSignup"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2.png"/><Relationship Id="rId7" Type="http://schemas.openxmlformats.org/officeDocument/2006/relationships/image" Target="../media/image80.png"/><Relationship Id="rId12" Type="http://schemas.openxmlformats.org/officeDocument/2006/relationships/image" Target="../media/image98.svg"/><Relationship Id="rId2" Type="http://schemas.openxmlformats.org/officeDocument/2006/relationships/notesSlide" Target="../notesSlides/notesSlide5.xml"/><Relationship Id="rId16"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84.png"/><Relationship Id="rId11" Type="http://schemas.openxmlformats.org/officeDocument/2006/relationships/image" Target="../media/image97.png"/><Relationship Id="rId5" Type="http://schemas.openxmlformats.org/officeDocument/2006/relationships/image" Target="../media/image81.png"/><Relationship Id="rId15" Type="http://schemas.microsoft.com/office/2007/relationships/hdphoto" Target="../media/hdphoto1.wdp"/><Relationship Id="rId10" Type="http://schemas.openxmlformats.org/officeDocument/2006/relationships/image" Target="../media/image96.png"/><Relationship Id="rId4" Type="http://schemas.openxmlformats.org/officeDocument/2006/relationships/image" Target="../media/image83.svg"/><Relationship Id="rId9" Type="http://schemas.openxmlformats.org/officeDocument/2006/relationships/image" Target="../media/image95.sv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01.xml"/><Relationship Id="rId6" Type="http://schemas.openxmlformats.org/officeDocument/2006/relationships/image" Target="../media/image101.png"/><Relationship Id="rId5" Type="http://schemas.openxmlformats.org/officeDocument/2006/relationships/image" Target="../media/image83.sv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4.png"/><Relationship Id="rId12" Type="http://schemas.openxmlformats.org/officeDocument/2006/relationships/image" Target="../media/image104.svg"/><Relationship Id="rId2" Type="http://schemas.openxmlformats.org/officeDocument/2006/relationships/notesSlide" Target="../notesSlides/notesSlide7.xml"/><Relationship Id="rId1" Type="http://schemas.openxmlformats.org/officeDocument/2006/relationships/slideLayout" Target="../slideLayouts/slideLayout101.xml"/><Relationship Id="rId6" Type="http://schemas.openxmlformats.org/officeDocument/2006/relationships/image" Target="../media/image86.svg"/><Relationship Id="rId11" Type="http://schemas.openxmlformats.org/officeDocument/2006/relationships/image" Target="../media/image103.png"/><Relationship Id="rId5" Type="http://schemas.openxmlformats.org/officeDocument/2006/relationships/image" Target="../media/image85.png"/><Relationship Id="rId15" Type="http://schemas.openxmlformats.org/officeDocument/2006/relationships/image" Target="../media/image105.png"/><Relationship Id="rId10" Type="http://schemas.openxmlformats.org/officeDocument/2006/relationships/image" Target="../media/image88.svg"/><Relationship Id="rId4" Type="http://schemas.openxmlformats.org/officeDocument/2006/relationships/image" Target="../media/image83.svg"/><Relationship Id="rId9" Type="http://schemas.openxmlformats.org/officeDocument/2006/relationships/image" Target="../media/image87.png"/><Relationship Id="rId14" Type="http://schemas.openxmlformats.org/officeDocument/2006/relationships/image" Target="../media/image9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41651" r="14590"/>
          <a:stretch/>
        </p:blipFill>
        <p:spPr>
          <a:xfrm>
            <a:off x="6095996" y="-1"/>
            <a:ext cx="6096003" cy="6857999"/>
          </a:xfrm>
          <a:prstGeom prst="rect">
            <a:avLst/>
          </a:prstGeom>
        </p:spPr>
      </p:pic>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4200" y="1502450"/>
            <a:ext cx="4283075" cy="2031325"/>
          </a:xfrm>
        </p:spPr>
        <p:txBody>
          <a:bodyPr/>
          <a:lstStyle/>
          <a:p>
            <a:r>
              <a:rPr lang="en-US" sz="4400">
                <a:solidFill>
                  <a:schemeClr val="accent1"/>
                </a:solidFill>
                <a:cs typeface="Segoe UI"/>
              </a:rPr>
              <a:t>Introducing </a:t>
            </a:r>
            <a:br>
              <a:rPr lang="en-US" sz="4400">
                <a:solidFill>
                  <a:schemeClr val="accent1"/>
                </a:solidFill>
                <a:cs typeface="Segoe UI"/>
              </a:rPr>
            </a:br>
            <a:r>
              <a:rPr lang="en-US" sz="4400">
                <a:solidFill>
                  <a:schemeClr val="accent1"/>
                </a:solidFill>
                <a:cs typeface="Segoe UI"/>
              </a:rPr>
              <a:t>SQL Server 2022</a:t>
            </a:r>
          </a:p>
        </p:txBody>
      </p:sp>
      <p:sp>
        <p:nvSpPr>
          <p:cNvPr id="3" name="Text Placeholder 2">
            <a:extLst>
              <a:ext uri="{FF2B5EF4-FFF2-40B4-BE49-F238E27FC236}">
                <a16:creationId xmlns:a16="http://schemas.microsoft.com/office/drawing/2014/main" id="{E2258A24-6661-4F32-8E43-77AB80B00740}"/>
              </a:ext>
            </a:extLst>
          </p:cNvPr>
          <p:cNvSpPr>
            <a:spLocks noGrp="1"/>
          </p:cNvSpPr>
          <p:nvPr>
            <p:ph type="body" sz="quarter" idx="12"/>
          </p:nvPr>
        </p:nvSpPr>
        <p:spPr>
          <a:xfrm>
            <a:off x="584200" y="3962400"/>
            <a:ext cx="3673475" cy="677108"/>
          </a:xfrm>
        </p:spPr>
        <p:txBody>
          <a:bodyPr/>
          <a:lstStyle/>
          <a:p>
            <a:r>
              <a:rPr lang="en-US"/>
              <a:t>Bob Ward, Principal Architect, Microsoft Azure Data</a:t>
            </a:r>
            <a:endParaRPr lang="en-AU"/>
          </a:p>
        </p:txBody>
      </p:sp>
      <p:sp>
        <p:nvSpPr>
          <p:cNvPr id="4" name="TextBox 3">
            <a:extLst>
              <a:ext uri="{FF2B5EF4-FFF2-40B4-BE49-F238E27FC236}">
                <a16:creationId xmlns:a16="http://schemas.microsoft.com/office/drawing/2014/main" id="{903F7B4C-2E9C-4A54-AC82-3C79F8505F4B}"/>
              </a:ext>
            </a:extLst>
          </p:cNvPr>
          <p:cNvSpPr txBox="1"/>
          <p:nvPr/>
        </p:nvSpPr>
        <p:spPr>
          <a:xfrm>
            <a:off x="584200" y="5823857"/>
            <a:ext cx="3294748" cy="307777"/>
          </a:xfrm>
          <a:prstGeom prst="rect">
            <a:avLst/>
          </a:prstGeom>
          <a:noFill/>
        </p:spPr>
        <p:txBody>
          <a:bodyPr wrap="none" lIns="0" tIns="0" rIns="0" bIns="0" rtlCol="0">
            <a:spAutoFit/>
          </a:bodyPr>
          <a:lstStyle/>
          <a:p>
            <a:pPr algn="l"/>
            <a:r>
              <a:rPr lang="en-US" sz="2000" b="1"/>
              <a:t>https://aka.ms/bobwardms</a:t>
            </a:r>
          </a:p>
        </p:txBody>
      </p:sp>
    </p:spTree>
    <p:extLst>
      <p:ext uri="{BB962C8B-B14F-4D97-AF65-F5344CB8AC3E}">
        <p14:creationId xmlns:p14="http://schemas.microsoft.com/office/powerpoint/2010/main" val="35719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550" y="1930400"/>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1886BE-B418-4645-98D3-509304700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750" y="1744133"/>
            <a:ext cx="2806700" cy="1871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4997462" y="3781753"/>
            <a:ext cx="1670329" cy="307777"/>
          </a:xfrm>
          <a:prstGeom prst="rect">
            <a:avLst/>
          </a:prstGeom>
          <a:noFill/>
        </p:spPr>
        <p:txBody>
          <a:bodyPr wrap="none" lIns="0" tIns="0" rIns="0" bIns="0" rtlCol="0">
            <a:spAutoFit/>
          </a:bodyPr>
          <a:lstStyle/>
          <a:p>
            <a:pPr algn="l"/>
            <a:r>
              <a:rPr lang="en-US" sz="2000">
                <a:solidFill>
                  <a:schemeClr val="accent1"/>
                </a:solidFill>
                <a:latin typeface="+mj-lt"/>
              </a:rPr>
              <a:t>Azure 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7986085" y="3781753"/>
            <a:ext cx="3202672" cy="307777"/>
          </a:xfrm>
          <a:prstGeom prst="rect">
            <a:avLst/>
          </a:prstGeom>
          <a:noFill/>
        </p:spPr>
        <p:txBody>
          <a:bodyPr wrap="none" lIns="0" tIns="0" rIns="0" bIns="0" rtlCol="0">
            <a:spAutoFit/>
          </a:bodyPr>
          <a:lstStyle/>
          <a:p>
            <a:pPr algn="l"/>
            <a:r>
              <a:rPr lang="en-US" sz="2000">
                <a:solidFill>
                  <a:schemeClr val="accent1"/>
                </a:solidFill>
                <a:latin typeface="+mj-lt"/>
              </a:rPr>
              <a:t>Microsoft Defender 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4"/>
          <a:stretch>
            <a:fillRect/>
          </a:stretch>
        </p:blipFill>
        <p:spPr>
          <a:xfrm>
            <a:off x="4795173" y="1930400"/>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50274" y="3781754"/>
            <a:ext cx="2676117" cy="615553"/>
          </a:xfrm>
          <a:prstGeom prst="rect">
            <a:avLst/>
          </a:prstGeom>
          <a:noFill/>
        </p:spPr>
        <p:txBody>
          <a:bodyPr wrap="none" lIns="0" tIns="0" rIns="0" bIns="0" rtlCol="0">
            <a:spAutoFit/>
          </a:bodyPr>
          <a:lstStyle/>
          <a:p>
            <a:pPr algn="l"/>
            <a:r>
              <a:rPr lang="en-US" sz="2000">
                <a:solidFill>
                  <a:schemeClr val="accent1"/>
                </a:solidFill>
                <a:latin typeface="+mj-lt"/>
              </a:rPr>
              <a:t>Azure Active Directory </a:t>
            </a:r>
          </a:p>
          <a:p>
            <a:pPr algn="ctr"/>
            <a:r>
              <a:rPr lang="en-US" sz="2000">
                <a:solidFill>
                  <a:schemeClr val="accent1"/>
                </a:solidFill>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9FD9BF3C-90D4-45D9-8F5C-94771ED11B24}"/>
              </a:ext>
            </a:extLst>
          </p:cNvPr>
          <p:cNvSpPr txBox="1"/>
          <p:nvPr/>
        </p:nvSpPr>
        <p:spPr>
          <a:xfrm>
            <a:off x="614430" y="3228152"/>
            <a:ext cx="4201047"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Automatically scan on-prem SQL Server to capture metadata </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Classify data using built-in and custom classifiers and Microsoft Information Protection sensitivity labels</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Set up and control specific access rights to SQL Server</a:t>
            </a:r>
          </a:p>
        </p:txBody>
      </p:sp>
      <p:sp>
        <p:nvSpPr>
          <p:cNvPr id="90" name="Title 1">
            <a:extLst>
              <a:ext uri="{FF2B5EF4-FFF2-40B4-BE49-F238E27FC236}">
                <a16:creationId xmlns:a16="http://schemas.microsoft.com/office/drawing/2014/main" id="{804FDFB8-CD19-4431-9948-DB3CBB4D945A}"/>
              </a:ext>
            </a:extLst>
          </p:cNvPr>
          <p:cNvSpPr txBox="1">
            <a:spLocks/>
          </p:cNvSpPr>
          <p:nvPr/>
        </p:nvSpPr>
        <p:spPr>
          <a:xfrm>
            <a:off x="573806" y="438070"/>
            <a:ext cx="9945035"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srgbClr val="000000"/>
                </a:solidFill>
                <a:latin typeface="Segoe UI Semibold"/>
              </a:rPr>
              <a:t>Azure Purview integration</a:t>
            </a:r>
            <a:br>
              <a:rPr lang="en-US" sz="3200">
                <a:solidFill>
                  <a:srgbClr val="000000"/>
                </a:solidFill>
                <a:latin typeface="Segoe UI Semibold"/>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Visibility and governance over your entire data estate</a:t>
            </a:r>
          </a:p>
        </p:txBody>
      </p:sp>
      <p:sp>
        <p:nvSpPr>
          <p:cNvPr id="128" name="Oval 127">
            <a:extLst>
              <a:ext uri="{FF2B5EF4-FFF2-40B4-BE49-F238E27FC236}">
                <a16:creationId xmlns:a16="http://schemas.microsoft.com/office/drawing/2014/main" id="{559971CC-BC56-492F-8FB1-BE0E0EA39BB8}"/>
              </a:ext>
            </a:extLst>
          </p:cNvPr>
          <p:cNvSpPr/>
          <p:nvPr/>
        </p:nvSpPr>
        <p:spPr bwMode="auto">
          <a:xfrm>
            <a:off x="6615876" y="2816927"/>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Lst>
          </p:cNvPr>
          <p:cNvSpPr/>
          <p:nvPr/>
        </p:nvSpPr>
        <p:spPr bwMode="auto">
          <a:xfrm>
            <a:off x="6692961" y="2382106"/>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31" name="Group 4">
            <a:extLst>
              <a:ext uri="{FF2B5EF4-FFF2-40B4-BE49-F238E27FC236}">
                <a16:creationId xmlns:a16="http://schemas.microsoft.com/office/drawing/2014/main" id="{31592389-00BA-4806-B9AF-9994CF8D3CD8}"/>
              </a:ext>
            </a:extLst>
          </p:cNvPr>
          <p:cNvGrpSpPr>
            <a:grpSpLocks noChangeAspect="1"/>
          </p:cNvGrpSpPr>
          <p:nvPr/>
        </p:nvGrpSpPr>
        <p:grpSpPr bwMode="auto">
          <a:xfrm>
            <a:off x="7131719" y="2820868"/>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427881" y="3727463"/>
            <a:ext cx="786476" cy="526482"/>
          </a:xfrm>
          <a:prstGeom prst="rect">
            <a:avLst/>
          </a:prstGeom>
        </p:spPr>
      </p:pic>
      <p:sp>
        <p:nvSpPr>
          <p:cNvPr id="138" name="Oval 137">
            <a:extLst>
              <a:ext uri="{FF2B5EF4-FFF2-40B4-BE49-F238E27FC236}">
                <a16:creationId xmlns:a16="http://schemas.microsoft.com/office/drawing/2014/main" id="{05030CC5-A547-4C86-8E88-5851FD8E6549}"/>
              </a:ext>
            </a:extLst>
          </p:cNvPr>
          <p:cNvSpPr/>
          <p:nvPr/>
        </p:nvSpPr>
        <p:spPr bwMode="auto">
          <a:xfrm>
            <a:off x="8395561" y="3312769"/>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423687" y="3910769"/>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Map</a:t>
            </a:r>
          </a:p>
        </p:txBody>
      </p:sp>
      <p:pic>
        <p:nvPicPr>
          <p:cNvPr id="140" name="Graphic 139">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3549" y="3601919"/>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Lst>
          </p:cNvPr>
          <p:cNvCxnSpPr>
            <a:cxnSpLocks/>
          </p:cNvCxnSpPr>
          <p:nvPr/>
        </p:nvCxnSpPr>
        <p:spPr>
          <a:xfrm flipH="1">
            <a:off x="10375664" y="4018491"/>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728281" y="5008063"/>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Insights</a:t>
            </a: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728281" y="2980106"/>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Catalog</a:t>
            </a:r>
          </a:p>
        </p:txBody>
      </p:sp>
      <p:grpSp>
        <p:nvGrpSpPr>
          <p:cNvPr id="144" name="Group 162">
            <a:extLst>
              <a:ext uri="{FF2B5EF4-FFF2-40B4-BE49-F238E27FC236}">
                <a16:creationId xmlns:a16="http://schemas.microsoft.com/office/drawing/2014/main" id="{A3283754-C896-46E1-931F-F2C4C0781E48}"/>
              </a:ext>
            </a:extLst>
          </p:cNvPr>
          <p:cNvGrpSpPr>
            <a:grpSpLocks noChangeAspect="1"/>
          </p:cNvGrpSpPr>
          <p:nvPr/>
        </p:nvGrpSpPr>
        <p:grpSpPr bwMode="auto">
          <a:xfrm>
            <a:off x="8689027" y="3790819"/>
            <a:ext cx="607124" cy="455344"/>
            <a:chOff x="1614" y="2822"/>
            <a:chExt cx="312" cy="234"/>
          </a:xfrm>
        </p:grpSpPr>
        <p:sp>
          <p:nvSpPr>
            <p:cNvPr id="145" name="Freeform 163">
              <a:extLst>
                <a:ext uri="{FF2B5EF4-FFF2-40B4-BE49-F238E27FC236}">
                  <a16:creationId xmlns:a16="http://schemas.microsoft.com/office/drawing/2014/main" id="{5EF92C54-BB17-4173-9063-CCC0235ED370}"/>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64">
              <a:extLst>
                <a:ext uri="{FF2B5EF4-FFF2-40B4-BE49-F238E27FC236}">
                  <a16:creationId xmlns:a16="http://schemas.microsoft.com/office/drawing/2014/main" id="{0B1F7593-0312-4215-B03E-95BFD4EC259C}"/>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7" name="Freeform 165">
              <a:extLst>
                <a:ext uri="{FF2B5EF4-FFF2-40B4-BE49-F238E27FC236}">
                  <a16:creationId xmlns:a16="http://schemas.microsoft.com/office/drawing/2014/main" id="{9ED4CEF6-1825-43FC-9D6F-C173A249A30A}"/>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8" name="Oval 166">
              <a:extLst>
                <a:ext uri="{FF2B5EF4-FFF2-40B4-BE49-F238E27FC236}">
                  <a16:creationId xmlns:a16="http://schemas.microsoft.com/office/drawing/2014/main" id="{A502FAAB-529C-478F-A52B-CA74A203E469}"/>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9" name="Oval 167">
              <a:extLst>
                <a:ext uri="{FF2B5EF4-FFF2-40B4-BE49-F238E27FC236}">
                  <a16:creationId xmlns:a16="http://schemas.microsoft.com/office/drawing/2014/main" id="{4E6889AA-BFC6-497E-BCAE-36B6EB02F94D}"/>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0" name="Oval 168">
              <a:extLst>
                <a:ext uri="{FF2B5EF4-FFF2-40B4-BE49-F238E27FC236}">
                  <a16:creationId xmlns:a16="http://schemas.microsoft.com/office/drawing/2014/main" id="{16B90FEC-0E9F-49DD-B529-7B222D20A04D}"/>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Oval 169">
              <a:extLst>
                <a:ext uri="{FF2B5EF4-FFF2-40B4-BE49-F238E27FC236}">
                  <a16:creationId xmlns:a16="http://schemas.microsoft.com/office/drawing/2014/main" id="{3D9CF10D-AC35-4B8A-9785-D285A4459741}"/>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170">
              <a:extLst>
                <a:ext uri="{FF2B5EF4-FFF2-40B4-BE49-F238E27FC236}">
                  <a16:creationId xmlns:a16="http://schemas.microsoft.com/office/drawing/2014/main" id="{79029363-33B2-4920-BA00-18D40942DD9E}"/>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3" name="Group 99">
            <a:extLst>
              <a:ext uri="{FF2B5EF4-FFF2-40B4-BE49-F238E27FC236}">
                <a16:creationId xmlns:a16="http://schemas.microsoft.com/office/drawing/2014/main" id="{CB5866A4-9580-4CA3-94CF-7B0DE7F98D89}"/>
              </a:ext>
            </a:extLst>
          </p:cNvPr>
          <p:cNvGrpSpPr>
            <a:grpSpLocks noChangeAspect="1"/>
          </p:cNvGrpSpPr>
          <p:nvPr/>
        </p:nvGrpSpPr>
        <p:grpSpPr bwMode="auto">
          <a:xfrm>
            <a:off x="7158185" y="4839924"/>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34A1926B-6D32-40DF-A9B0-A65F4A9A9AFE}"/>
              </a:ext>
            </a:extLst>
          </p:cNvPr>
          <p:cNvSpPr txBox="1"/>
          <p:nvPr/>
        </p:nvSpPr>
        <p:spPr>
          <a:xfrm>
            <a:off x="614430" y="1801421"/>
            <a:ext cx="4647106"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I need central visibility and </a:t>
            </a:r>
          </a:p>
          <a:p>
            <a:pPr algn="l"/>
            <a:r>
              <a:rPr lang="en-US" sz="2000" b="1">
                <a:solidFill>
                  <a:schemeClr val="accent1"/>
                </a:solidFill>
              </a:rPr>
              <a:t>governance across all of SQL</a:t>
            </a:r>
          </a:p>
        </p:txBody>
      </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28" grpId="0" animBg="1"/>
      <p:bldP spid="129" grpId="0" animBg="1"/>
      <p:bldP spid="130" grpId="0" animBg="1"/>
      <p:bldP spid="138" grpId="0" animBg="1"/>
      <p:bldP spid="139" grpId="0"/>
      <p:bldP spid="142" grpId="0"/>
      <p:bldP spid="14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a:xfrm>
            <a:off x="595848" y="2988804"/>
            <a:ext cx="10664421" cy="609398"/>
          </a:xfrm>
        </p:spPr>
        <p:txBody>
          <a:bodyPr/>
          <a:lstStyle/>
          <a:p>
            <a:r>
              <a:rPr lang="en-US"/>
              <a:t>Azure Purview integration with SQL Server</a:t>
            </a:r>
          </a:p>
        </p:txBody>
      </p:sp>
    </p:spTree>
    <p:extLst>
      <p:ext uri="{BB962C8B-B14F-4D97-AF65-F5344CB8AC3E}">
        <p14:creationId xmlns:p14="http://schemas.microsoft.com/office/powerpoint/2010/main" val="405329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lang="en-US" sz="3200">
                <a:solidFill>
                  <a:srgbClr val="000000"/>
                </a:solidFill>
                <a:latin typeface="Segoe UI Semibold"/>
              </a:rPr>
              <a:t>Query Store and Intelligent Query Processing</a:t>
            </a:r>
            <a:br>
              <a:rPr lang="en-US" sz="3200"/>
            </a:br>
            <a:r>
              <a:rPr lang="en-US" sz="2000">
                <a:solidFill>
                  <a:schemeClr val="accent1"/>
                </a:solidFill>
              </a:rPr>
              <a:t>Accelerate query performance and tuning with no code changes</a:t>
            </a:r>
          </a:p>
        </p:txBody>
      </p:sp>
      <p:grpSp>
        <p:nvGrpSpPr>
          <p:cNvPr id="107" name="Group 106">
            <a:extLst>
              <a:ext uri="{FF2B5EF4-FFF2-40B4-BE49-F238E27FC236}">
                <a16:creationId xmlns:a16="http://schemas.microsoft.com/office/drawing/2014/main" id="{28CC0A5D-8AD5-4735-82C5-A60CB8A46390}"/>
              </a:ext>
            </a:extLst>
          </p:cNvPr>
          <p:cNvGrpSpPr/>
          <p:nvPr/>
        </p:nvGrpSpPr>
        <p:grpSpPr>
          <a:xfrm>
            <a:off x="7671733" y="4248087"/>
            <a:ext cx="1151918" cy="686453"/>
            <a:chOff x="9799804" y="3799626"/>
            <a:chExt cx="1532573" cy="1007829"/>
          </a:xfrm>
        </p:grpSpPr>
        <p:sp>
          <p:nvSpPr>
            <p:cNvPr id="108" name="Rectangle 107">
              <a:extLst>
                <a:ext uri="{FF2B5EF4-FFF2-40B4-BE49-F238E27FC236}">
                  <a16:creationId xmlns:a16="http://schemas.microsoft.com/office/drawing/2014/main" id="{3E9E2DB6-090E-481D-A2BE-2048D2ABD47F}"/>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9" name="Group 108">
              <a:extLst>
                <a:ext uri="{FF2B5EF4-FFF2-40B4-BE49-F238E27FC236}">
                  <a16:creationId xmlns:a16="http://schemas.microsoft.com/office/drawing/2014/main" id="{30915F44-D3C1-4E30-9763-5A8093C229FA}"/>
                </a:ext>
              </a:extLst>
            </p:cNvPr>
            <p:cNvGrpSpPr/>
            <p:nvPr/>
          </p:nvGrpSpPr>
          <p:grpSpPr>
            <a:xfrm>
              <a:off x="9986093" y="4029314"/>
              <a:ext cx="396158" cy="298664"/>
              <a:chOff x="10031675" y="4037509"/>
              <a:chExt cx="304993" cy="349846"/>
            </a:xfrm>
          </p:grpSpPr>
          <p:sp>
            <p:nvSpPr>
              <p:cNvPr id="137" name="Rectangle 147">
                <a:extLst>
                  <a:ext uri="{FF2B5EF4-FFF2-40B4-BE49-F238E27FC236}">
                    <a16:creationId xmlns:a16="http://schemas.microsoft.com/office/drawing/2014/main" id="{55945485-13AF-41E0-8834-613D44B9AF2F}"/>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48">
                <a:extLst>
                  <a:ext uri="{FF2B5EF4-FFF2-40B4-BE49-F238E27FC236}">
                    <a16:creationId xmlns:a16="http://schemas.microsoft.com/office/drawing/2014/main" id="{F462C1F3-5381-4F54-A4E2-3992CE8B3B16}"/>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49">
                <a:extLst>
                  <a:ext uri="{FF2B5EF4-FFF2-40B4-BE49-F238E27FC236}">
                    <a16:creationId xmlns:a16="http://schemas.microsoft.com/office/drawing/2014/main" id="{956ED218-C66E-4503-AC9B-E97FAF7BBE8D}"/>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50">
                <a:extLst>
                  <a:ext uri="{FF2B5EF4-FFF2-40B4-BE49-F238E27FC236}">
                    <a16:creationId xmlns:a16="http://schemas.microsoft.com/office/drawing/2014/main" id="{185F99B8-E1A0-4CE7-BBB3-FE7B78F26FB6}"/>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51">
                <a:extLst>
                  <a:ext uri="{FF2B5EF4-FFF2-40B4-BE49-F238E27FC236}">
                    <a16:creationId xmlns:a16="http://schemas.microsoft.com/office/drawing/2014/main" id="{AFC6AD0E-5AC3-43BB-999C-184033C98CFE}"/>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52">
                <a:extLst>
                  <a:ext uri="{FF2B5EF4-FFF2-40B4-BE49-F238E27FC236}">
                    <a16:creationId xmlns:a16="http://schemas.microsoft.com/office/drawing/2014/main" id="{7F50D8F9-665C-48A0-9737-8C45AD643FE5}"/>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0" name="Rectangle 109">
              <a:extLst>
                <a:ext uri="{FF2B5EF4-FFF2-40B4-BE49-F238E27FC236}">
                  <a16:creationId xmlns:a16="http://schemas.microsoft.com/office/drawing/2014/main" id="{19ED6A3F-E49A-477D-A55D-EC69E9261BFD}"/>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359BCED1-5AC6-425A-8D97-9374C6CFDBB2}"/>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003E096A-2860-4B66-9DB4-7F0CFAFC2659}"/>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0EC4831E-9579-4F7E-B385-7A02645430D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34815474-67C1-4B33-8F2B-9B0D2E4BB4F6}"/>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3A4FFB70-235D-42FB-9535-C1D69BAA3158}"/>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C93C17A0-4566-4D27-9F06-C9DCF9D705B8}"/>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C87DED7-26CD-460C-983A-0A649C175D39}"/>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57AC28F4-ACD2-46FD-8398-FC85C39A5BEA}"/>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34A98C2F-1AA6-410D-A2AE-96B965A870F1}"/>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67718362-F146-4071-BDF7-9B58E4101A70}"/>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6A550C7-FB7A-4127-A3C0-B3E6E83E2C74}"/>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8370212-2495-48FD-91A8-DE73A9133E66}"/>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id="{CE3C9195-437F-4575-84F4-D524BE7D8A53}"/>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CB1CA9D4-BAF3-4313-8A79-FD5057EE39BA}"/>
                </a:ext>
              </a:extLst>
            </p:cNvPr>
            <p:cNvGrpSpPr/>
            <p:nvPr/>
          </p:nvGrpSpPr>
          <p:grpSpPr>
            <a:xfrm>
              <a:off x="9799804" y="3799626"/>
              <a:ext cx="1532559" cy="142451"/>
              <a:chOff x="9945960" y="2987440"/>
              <a:chExt cx="495300" cy="46038"/>
            </a:xfrm>
          </p:grpSpPr>
          <p:sp>
            <p:nvSpPr>
              <p:cNvPr id="133" name="Rectangle 415">
                <a:extLst>
                  <a:ext uri="{FF2B5EF4-FFF2-40B4-BE49-F238E27FC236}">
                    <a16:creationId xmlns:a16="http://schemas.microsoft.com/office/drawing/2014/main" id="{6820E9EE-EE3A-4B4D-9459-EA14D871E491}"/>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Oval 416">
                <a:extLst>
                  <a:ext uri="{FF2B5EF4-FFF2-40B4-BE49-F238E27FC236}">
                    <a16:creationId xmlns:a16="http://schemas.microsoft.com/office/drawing/2014/main" id="{E3A1FD74-5FC8-467C-A060-758D750C0E49}"/>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Oval 417">
                <a:extLst>
                  <a:ext uri="{FF2B5EF4-FFF2-40B4-BE49-F238E27FC236}">
                    <a16:creationId xmlns:a16="http://schemas.microsoft.com/office/drawing/2014/main" id="{7889F5D8-4702-4B0E-A603-A958BA327E49}"/>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Oval 418">
                <a:extLst>
                  <a:ext uri="{FF2B5EF4-FFF2-40B4-BE49-F238E27FC236}">
                    <a16:creationId xmlns:a16="http://schemas.microsoft.com/office/drawing/2014/main" id="{806B0156-A441-4376-9449-C886F0F17DEA}"/>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25" name="Straight Arrow Connector 124">
              <a:extLst>
                <a:ext uri="{FF2B5EF4-FFF2-40B4-BE49-F238E27FC236}">
                  <a16:creationId xmlns:a16="http://schemas.microsoft.com/office/drawing/2014/main" id="{684C1825-D401-4BB6-BFC8-BDBD98B39480}"/>
                </a:ext>
              </a:extLst>
            </p:cNvPr>
            <p:cNvCxnSpPr>
              <a:stCxn id="115" idx="1"/>
              <a:endCxn id="114"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FE32BA6-26EA-49A4-9372-4BAE4D7D7047}"/>
                </a:ext>
              </a:extLst>
            </p:cNvPr>
            <p:cNvCxnSpPr>
              <a:cxnSpLocks/>
              <a:stCxn id="116" idx="1"/>
              <a:endCxn id="115"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A2F5990-CA5F-4120-84B9-073D06743CE9}"/>
                </a:ext>
              </a:extLst>
            </p:cNvPr>
            <p:cNvCxnSpPr>
              <a:cxnSpLocks/>
              <a:stCxn id="117" idx="1"/>
              <a:endCxn id="116"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7FE7851-B230-49FA-AEB1-9988C2F1087E}"/>
                </a:ext>
              </a:extLst>
            </p:cNvPr>
            <p:cNvCxnSpPr>
              <a:cxnSpLocks/>
              <a:stCxn id="122" idx="1"/>
              <a:endCxn id="117"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B92976C-F724-477C-B109-6823856B0A0A}"/>
                </a:ext>
              </a:extLst>
            </p:cNvPr>
            <p:cNvCxnSpPr>
              <a:cxnSpLocks/>
              <a:stCxn id="118" idx="0"/>
              <a:endCxn id="117"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9803122-66D7-4F1B-80D9-C0FBF2F17C5F}"/>
                </a:ext>
              </a:extLst>
            </p:cNvPr>
            <p:cNvCxnSpPr>
              <a:cxnSpLocks/>
              <a:stCxn id="119" idx="1"/>
              <a:endCxn id="11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2D724D4-8009-43B9-8A5D-E5624564F9C2}"/>
                </a:ext>
              </a:extLst>
            </p:cNvPr>
            <p:cNvCxnSpPr>
              <a:cxnSpLocks/>
              <a:stCxn id="120" idx="1"/>
              <a:endCxn id="119"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6744E09-A759-416D-95F4-4295E9AE7885}"/>
                </a:ext>
              </a:extLst>
            </p:cNvPr>
            <p:cNvCxnSpPr>
              <a:cxnSpLocks/>
              <a:stCxn id="121" idx="1"/>
              <a:endCxn id="120"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6105B481-6E18-4038-AE8C-FB1B76597623}"/>
              </a:ext>
            </a:extLst>
          </p:cNvPr>
          <p:cNvSpPr/>
          <p:nvPr/>
        </p:nvSpPr>
        <p:spPr>
          <a:xfrm>
            <a:off x="7319565" y="5062497"/>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371186" y="2495607"/>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48" name="Group 147">
            <a:extLst>
              <a:ext uri="{FF2B5EF4-FFF2-40B4-BE49-F238E27FC236}">
                <a16:creationId xmlns:a16="http://schemas.microsoft.com/office/drawing/2014/main" id="{635498DB-B1FA-435F-AED6-3CF2552B8C89}"/>
              </a:ext>
            </a:extLst>
          </p:cNvPr>
          <p:cNvGrpSpPr/>
          <p:nvPr/>
        </p:nvGrpSpPr>
        <p:grpSpPr>
          <a:xfrm>
            <a:off x="7954328" y="1794635"/>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9646C210-C727-40DA-9674-E8F020999652}"/>
              </a:ext>
            </a:extLst>
          </p:cNvPr>
          <p:cNvCxnSpPr>
            <a:cxnSpLocks/>
          </p:cNvCxnSpPr>
          <p:nvPr/>
        </p:nvCxnSpPr>
        <p:spPr>
          <a:xfrm>
            <a:off x="8247692" y="3143680"/>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D808641-3092-4EAD-A0F5-52578B833151}"/>
              </a:ext>
            </a:extLst>
          </p:cNvPr>
          <p:cNvSpPr txBox="1"/>
          <p:nvPr/>
        </p:nvSpPr>
        <p:spPr>
          <a:xfrm>
            <a:off x="607433" y="3240600"/>
            <a:ext cx="4415091" cy="2400657"/>
          </a:xfrm>
          <a:prstGeom prst="rect">
            <a:avLst/>
          </a:prstGeom>
          <a:noFill/>
        </p:spPr>
        <p:txBody>
          <a:bodyPr wrap="square" lIns="0" tIns="0" rIns="0" bIns="0">
            <a:spAutoFit/>
          </a:bodyPr>
          <a:lstStyle/>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Store now turned on by default </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Store support for read replicas from availability groups</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hints to shape plans with no code changes</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New IQP scenarios enabled through better together capabilities </a:t>
            </a:r>
          </a:p>
        </p:txBody>
      </p:sp>
      <p:sp>
        <p:nvSpPr>
          <p:cNvPr id="2" name="TextBox 1">
            <a:extLst>
              <a:ext uri="{FF2B5EF4-FFF2-40B4-BE49-F238E27FC236}">
                <a16:creationId xmlns:a16="http://schemas.microsoft.com/office/drawing/2014/main" id="{4EB0DD5C-2B5C-4533-9555-9CAA3E1A65D2}"/>
              </a:ext>
            </a:extLst>
          </p:cNvPr>
          <p:cNvSpPr txBox="1"/>
          <p:nvPr/>
        </p:nvSpPr>
        <p:spPr>
          <a:xfrm>
            <a:off x="588963" y="1763752"/>
            <a:ext cx="5049203"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Query tuning is expensive and </a:t>
            </a:r>
          </a:p>
          <a:p>
            <a:pPr algn="l"/>
            <a:r>
              <a:rPr lang="en-US" sz="2000" b="1">
                <a:solidFill>
                  <a:schemeClr val="accent1"/>
                </a:solidFill>
              </a:rPr>
              <a:t>time consuming</a:t>
            </a:r>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7" grpId="0"/>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Query Store and Intelligent Query Processing</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Accelerate query performance and tuning with no code changes</a:t>
            </a:r>
            <a:endParaRPr lang="en-US" sz="2000">
              <a:solidFill>
                <a:schemeClr val="accent1"/>
              </a:solidFill>
            </a:endParaRPr>
          </a:p>
        </p:txBody>
      </p:sp>
      <p:grpSp>
        <p:nvGrpSpPr>
          <p:cNvPr id="30" name="Group 29">
            <a:extLst>
              <a:ext uri="{FF2B5EF4-FFF2-40B4-BE49-F238E27FC236}">
                <a16:creationId xmlns:a16="http://schemas.microsoft.com/office/drawing/2014/main" id="{82C826B2-B83C-45DC-A196-39935FC9A584}"/>
              </a:ext>
            </a:extLst>
          </p:cNvPr>
          <p:cNvGrpSpPr/>
          <p:nvPr/>
        </p:nvGrpSpPr>
        <p:grpSpPr>
          <a:xfrm>
            <a:off x="8057495" y="5122368"/>
            <a:ext cx="1151918" cy="686453"/>
            <a:chOff x="9799804" y="3799626"/>
            <a:chExt cx="1532573" cy="1007829"/>
          </a:xfrm>
        </p:grpSpPr>
        <p:sp>
          <p:nvSpPr>
            <p:cNvPr id="31" name="Rectangle 30">
              <a:extLst>
                <a:ext uri="{FF2B5EF4-FFF2-40B4-BE49-F238E27FC236}">
                  <a16:creationId xmlns:a16="http://schemas.microsoft.com/office/drawing/2014/main" id="{91ACC5C9-4234-4DD2-9BD9-C3F994326814}"/>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C0A9246C-39AC-49DF-8856-E9B50556F997}"/>
                </a:ext>
              </a:extLst>
            </p:cNvPr>
            <p:cNvGrpSpPr/>
            <p:nvPr/>
          </p:nvGrpSpPr>
          <p:grpSpPr>
            <a:xfrm>
              <a:off x="9986093" y="4029314"/>
              <a:ext cx="396158" cy="298664"/>
              <a:chOff x="10031675" y="4037509"/>
              <a:chExt cx="304993" cy="349846"/>
            </a:xfrm>
          </p:grpSpPr>
          <p:sp>
            <p:nvSpPr>
              <p:cNvPr id="60" name="Rectangle 147">
                <a:extLst>
                  <a:ext uri="{FF2B5EF4-FFF2-40B4-BE49-F238E27FC236}">
                    <a16:creationId xmlns:a16="http://schemas.microsoft.com/office/drawing/2014/main" id="{EB082303-DFBD-4CE4-8F28-934B20D0AE12}"/>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48">
                <a:extLst>
                  <a:ext uri="{FF2B5EF4-FFF2-40B4-BE49-F238E27FC236}">
                    <a16:creationId xmlns:a16="http://schemas.microsoft.com/office/drawing/2014/main" id="{E6A7F294-C59B-46DF-AC9E-F06C67FC940A}"/>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49">
                <a:extLst>
                  <a:ext uri="{FF2B5EF4-FFF2-40B4-BE49-F238E27FC236}">
                    <a16:creationId xmlns:a16="http://schemas.microsoft.com/office/drawing/2014/main" id="{B03AD6CD-92B3-4BE6-B2A3-C81183C1C131}"/>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150">
                <a:extLst>
                  <a:ext uri="{FF2B5EF4-FFF2-40B4-BE49-F238E27FC236}">
                    <a16:creationId xmlns:a16="http://schemas.microsoft.com/office/drawing/2014/main" id="{90FB9E22-B230-4B5C-BC1D-82B36B3E4DFC}"/>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151">
                <a:extLst>
                  <a:ext uri="{FF2B5EF4-FFF2-40B4-BE49-F238E27FC236}">
                    <a16:creationId xmlns:a16="http://schemas.microsoft.com/office/drawing/2014/main" id="{A913AC2D-AAD7-457B-B334-33D736316311}"/>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152">
                <a:extLst>
                  <a:ext uri="{FF2B5EF4-FFF2-40B4-BE49-F238E27FC236}">
                    <a16:creationId xmlns:a16="http://schemas.microsoft.com/office/drawing/2014/main" id="{64747BD7-31FB-497F-BD3F-119E8D12194F}"/>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6697618-66ED-4A2C-8A1A-0E1ED83FA67D}"/>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2F23B65-F27C-47D8-8A88-D3032154569B}"/>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EC4C0A06-7C5D-4E1A-B37B-E8DAC824A26B}"/>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12FBDDF-D4C3-4B72-BB65-548CF58E592D}"/>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65C1969-0DDD-41AE-9464-5A408A4D551E}"/>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91458C0-5473-4900-9061-039C1DF1EFE5}"/>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942A91B-8FA7-49DE-B726-0B4CA710B358}"/>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9AA3BAF-BC3A-4F19-8B3F-8E3561AFB1D2}"/>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ED920B0-3C86-4401-A05C-AE2B416A48C6}"/>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4D928F3F-2EAB-45AF-B9E2-66C906E57F09}"/>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1F6A3FB-77D7-4461-AA65-AFCB99F1A88B}"/>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0FC88D0-81E3-4E1A-95FB-573B25A1BBD1}"/>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E9DE3C9-AD73-475C-A87D-E71305EA31DE}"/>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D8F9D289-EE3F-4F39-B451-4BBF28BD3677}"/>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1D17DE9-58B6-4DD3-97A6-F5151EC9B44B}"/>
                </a:ext>
              </a:extLst>
            </p:cNvPr>
            <p:cNvGrpSpPr/>
            <p:nvPr/>
          </p:nvGrpSpPr>
          <p:grpSpPr>
            <a:xfrm>
              <a:off x="9799804" y="3799626"/>
              <a:ext cx="1532559" cy="142451"/>
              <a:chOff x="9945960" y="2987440"/>
              <a:chExt cx="495300" cy="46038"/>
            </a:xfrm>
          </p:grpSpPr>
          <p:sp>
            <p:nvSpPr>
              <p:cNvPr id="56" name="Rectangle 415">
                <a:extLst>
                  <a:ext uri="{FF2B5EF4-FFF2-40B4-BE49-F238E27FC236}">
                    <a16:creationId xmlns:a16="http://schemas.microsoft.com/office/drawing/2014/main" id="{0E6614B3-D4DF-4AAC-9968-5A5DC7C07C84}"/>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416">
                <a:extLst>
                  <a:ext uri="{FF2B5EF4-FFF2-40B4-BE49-F238E27FC236}">
                    <a16:creationId xmlns:a16="http://schemas.microsoft.com/office/drawing/2014/main" id="{E2427AD6-42EE-4925-A64C-FF9651D5788B}"/>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417">
                <a:extLst>
                  <a:ext uri="{FF2B5EF4-FFF2-40B4-BE49-F238E27FC236}">
                    <a16:creationId xmlns:a16="http://schemas.microsoft.com/office/drawing/2014/main" id="{50043D07-954D-48CB-AB07-BD93955B95F3}"/>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418">
                <a:extLst>
                  <a:ext uri="{FF2B5EF4-FFF2-40B4-BE49-F238E27FC236}">
                    <a16:creationId xmlns:a16="http://schemas.microsoft.com/office/drawing/2014/main" id="{503FD2A3-E67E-4910-B784-556DAE675DAF}"/>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8" name="Straight Arrow Connector 47">
              <a:extLst>
                <a:ext uri="{FF2B5EF4-FFF2-40B4-BE49-F238E27FC236}">
                  <a16:creationId xmlns:a16="http://schemas.microsoft.com/office/drawing/2014/main" id="{10518AF4-4A85-4518-AC4D-F5F0C231680E}"/>
                </a:ext>
              </a:extLst>
            </p:cNvPr>
            <p:cNvCxnSpPr>
              <a:stCxn id="38" idx="1"/>
              <a:endCxn id="37"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711BE8-0B57-40EC-BCB6-4B0870FB3075}"/>
                </a:ext>
              </a:extLst>
            </p:cNvPr>
            <p:cNvCxnSpPr>
              <a:cxnSpLocks/>
              <a:stCxn id="39" idx="1"/>
              <a:endCxn id="38"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579A923-C380-4A39-86AC-EAB9A46BD0F3}"/>
                </a:ext>
              </a:extLst>
            </p:cNvPr>
            <p:cNvCxnSpPr>
              <a:cxnSpLocks/>
              <a:stCxn id="40" idx="1"/>
              <a:endCxn id="39"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19B7A21-75E8-4894-955C-D6B37EF64956}"/>
                </a:ext>
              </a:extLst>
            </p:cNvPr>
            <p:cNvCxnSpPr>
              <a:cxnSpLocks/>
              <a:stCxn id="45" idx="1"/>
              <a:endCxn id="4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075064B-8976-49B9-8248-29B1A3610925}"/>
                </a:ext>
              </a:extLst>
            </p:cNvPr>
            <p:cNvCxnSpPr>
              <a:cxnSpLocks/>
              <a:stCxn id="41" idx="0"/>
              <a:endCxn id="4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2F38BE-0990-4AE8-A5C6-2DF177168CE9}"/>
                </a:ext>
              </a:extLst>
            </p:cNvPr>
            <p:cNvCxnSpPr>
              <a:cxnSpLocks/>
              <a:stCxn id="42" idx="1"/>
              <a:endCxn id="41"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A130CE1-B4F7-437C-A5C1-3D065B061D11}"/>
                </a:ext>
              </a:extLst>
            </p:cNvPr>
            <p:cNvCxnSpPr>
              <a:cxnSpLocks/>
              <a:stCxn id="43" idx="1"/>
              <a:endCxn id="42"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CBC269-65AA-4AAD-9430-3E019A2F0055}"/>
                </a:ext>
              </a:extLst>
            </p:cNvPr>
            <p:cNvCxnSpPr>
              <a:cxnSpLocks/>
              <a:stCxn id="44" idx="1"/>
              <a:endCxn id="43"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3559DC9-4ED6-4C6C-9BD9-640526E98CFA}"/>
              </a:ext>
            </a:extLst>
          </p:cNvPr>
          <p:cNvSpPr/>
          <p:nvPr/>
        </p:nvSpPr>
        <p:spPr>
          <a:xfrm>
            <a:off x="7705327" y="5936778"/>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310880" y="3712865"/>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Max 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869674" y="3719410"/>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590277" y="3712865"/>
            <a:ext cx="2086354" cy="553998"/>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Cardinality Estimation </a:t>
            </a:r>
            <a:b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br>
            <a:r>
              <a:rPr kumimoji="0" lang="en-US" sz="1200" b="0" i="0" u="none" strike="noStrike" kern="1200" cap="none" spc="0" normalizeH="0" baseline="0" noProof="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756948" y="2464724"/>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88" name="Group 87">
            <a:extLst>
              <a:ext uri="{FF2B5EF4-FFF2-40B4-BE49-F238E27FC236}">
                <a16:creationId xmlns:a16="http://schemas.microsoft.com/office/drawing/2014/main" id="{30000D3D-7A63-4F7A-8677-00CF5ECFC049}"/>
              </a:ext>
            </a:extLst>
          </p:cNvPr>
          <p:cNvGrpSpPr/>
          <p:nvPr/>
        </p:nvGrpSpPr>
        <p:grpSpPr>
          <a:xfrm>
            <a:off x="8340090" y="1763752"/>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4" name="Connector: Elbow 93">
            <a:extLst>
              <a:ext uri="{FF2B5EF4-FFF2-40B4-BE49-F238E27FC236}">
                <a16:creationId xmlns:a16="http://schemas.microsoft.com/office/drawing/2014/main" id="{020F929F-29D1-4E67-BCE2-5E34266068B7}"/>
              </a:ext>
            </a:extLst>
          </p:cNvPr>
          <p:cNvCxnSpPr/>
          <p:nvPr/>
        </p:nvCxnSpPr>
        <p:spPr>
          <a:xfrm rot="5400000" flipH="1" flipV="1">
            <a:off x="7194174" y="2079638"/>
            <a:ext cx="406121" cy="2472440"/>
          </a:xfrm>
          <a:prstGeom prst="bentConnector3">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45090B7C-AF2C-4CC5-AE82-ADF38F8EDFEB}"/>
              </a:ext>
            </a:extLst>
          </p:cNvPr>
          <p:cNvCxnSpPr/>
          <p:nvPr/>
        </p:nvCxnSpPr>
        <p:spPr>
          <a:xfrm rot="16200000" flipV="1">
            <a:off x="9666614" y="2079638"/>
            <a:ext cx="406121" cy="2472440"/>
          </a:xfrm>
          <a:prstGeom prst="bentConnector3">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E4393E-9C6C-4763-8D01-F37F29764E23}"/>
              </a:ext>
            </a:extLst>
          </p:cNvPr>
          <p:cNvCxnSpPr/>
          <p:nvPr/>
        </p:nvCxnSpPr>
        <p:spPr>
          <a:xfrm>
            <a:off x="8633454" y="3112797"/>
            <a:ext cx="0" cy="406121"/>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8BE9A66C-CE0E-40E0-B08E-E285E35223D9}"/>
              </a:ext>
            </a:extLst>
          </p:cNvPr>
          <p:cNvCxnSpPr/>
          <p:nvPr/>
        </p:nvCxnSpPr>
        <p:spPr>
          <a:xfrm rot="5400000" flipV="1">
            <a:off x="7194175" y="3427650"/>
            <a:ext cx="406121" cy="2472440"/>
          </a:xfrm>
          <a:prstGeom prst="bentConnector3">
            <a:avLst>
              <a:gd name="adj1" fmla="val 54372"/>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9004F0B-9275-48F4-A5D0-1DE42100C95F}"/>
              </a:ext>
            </a:extLst>
          </p:cNvPr>
          <p:cNvCxnSpPr/>
          <p:nvPr/>
        </p:nvCxnSpPr>
        <p:spPr>
          <a:xfrm rot="10800000">
            <a:off x="8633456" y="4460810"/>
            <a:ext cx="0" cy="406121"/>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1BADDF20-3A37-482C-A48B-D654F802F732}"/>
              </a:ext>
            </a:extLst>
          </p:cNvPr>
          <p:cNvGrpSpPr/>
          <p:nvPr/>
        </p:nvGrpSpPr>
        <p:grpSpPr>
          <a:xfrm>
            <a:off x="7876934" y="4954615"/>
            <a:ext cx="2915884" cy="1337607"/>
            <a:chOff x="7491172" y="4985498"/>
            <a:chExt cx="2915884"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491172" y="4985498"/>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3710C70-7A30-4F79-B66A-08FE906F8150}"/>
                </a:ext>
              </a:extLst>
            </p:cNvPr>
            <p:cNvSpPr/>
            <p:nvPr/>
          </p:nvSpPr>
          <p:spPr bwMode="auto">
            <a:xfrm>
              <a:off x="9250642" y="5336988"/>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“On” by default</a:t>
              </a:r>
            </a:p>
          </p:txBody>
        </p:sp>
        <p:cxnSp>
          <p:nvCxnSpPr>
            <p:cNvPr id="29" name="Straight Connector 28">
              <a:extLst>
                <a:ext uri="{FF2B5EF4-FFF2-40B4-BE49-F238E27FC236}">
                  <a16:creationId xmlns:a16="http://schemas.microsoft.com/office/drawing/2014/main" id="{4AA2AA16-DFDF-4F0F-AC4A-645EF449C0B2}"/>
                </a:ext>
              </a:extLst>
            </p:cNvPr>
            <p:cNvCxnSpPr>
              <a:cxnSpLocks/>
            </p:cNvCxnSpPr>
            <p:nvPr/>
          </p:nvCxnSpPr>
          <p:spPr>
            <a:xfrm flipH="1">
              <a:off x="9028829" y="5487082"/>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CC4A651-0993-4020-BABD-15F4986FEE42}"/>
              </a:ext>
            </a:extLst>
          </p:cNvPr>
          <p:cNvSpPr txBox="1"/>
          <p:nvPr/>
        </p:nvSpPr>
        <p:spPr>
          <a:xfrm>
            <a:off x="607433" y="3240600"/>
            <a:ext cx="4415091" cy="2400657"/>
          </a:xfrm>
          <a:prstGeom prst="rect">
            <a:avLst/>
          </a:prstGeom>
          <a:noFill/>
        </p:spPr>
        <p:txBody>
          <a:bodyPr wrap="square" lIns="0" tIns="0" rIns="0" bIns="0">
            <a:spAutoFit/>
          </a:bodyPr>
          <a:lstStyle/>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Store now turned on by default </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Store support for read replicas from availability groups</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Query hints to shape plans with no code changes</a:t>
            </a:r>
          </a:p>
          <a:p>
            <a:pPr marL="285750" marR="0" lvl="0" indent="-285750" defTabSz="914192" fontAlgn="auto">
              <a:lnSpc>
                <a:spcPct val="100000"/>
              </a:lnSpc>
              <a:spcBef>
                <a:spcPts val="1200"/>
              </a:spcBef>
              <a:spcAft>
                <a:spcPts val="0"/>
              </a:spcAft>
              <a:buClrTx/>
              <a:buSzTx/>
              <a:buFont typeface="Wingdings" panose="05000000000000000000" pitchFamily="2" charset="2"/>
              <a:buChar char="ü"/>
              <a:tabLst/>
              <a:defRPr/>
            </a:pPr>
            <a:r>
              <a:rPr lang="en-US" sz="1800" b="1">
                <a:solidFill>
                  <a:srgbClr val="0078D4"/>
                </a:solidFill>
                <a:latin typeface="Segoe UI Semibold"/>
                <a:cs typeface="Segoe UI Semibold"/>
              </a:rPr>
              <a:t>New IQP scenarios enabled through better together capabilities </a:t>
            </a:r>
          </a:p>
        </p:txBody>
      </p:sp>
      <p:sp>
        <p:nvSpPr>
          <p:cNvPr id="4" name="TextBox 3">
            <a:extLst>
              <a:ext uri="{FF2B5EF4-FFF2-40B4-BE49-F238E27FC236}">
                <a16:creationId xmlns:a16="http://schemas.microsoft.com/office/drawing/2014/main" id="{57F9BA44-984C-4E8C-9E51-7AEA3FAD6B4D}"/>
              </a:ext>
            </a:extLst>
          </p:cNvPr>
          <p:cNvSpPr txBox="1"/>
          <p:nvPr/>
        </p:nvSpPr>
        <p:spPr>
          <a:xfrm>
            <a:off x="588963" y="1763752"/>
            <a:ext cx="5049203"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Query tuning is expensive and </a:t>
            </a:r>
          </a:p>
          <a:p>
            <a:pPr algn="l"/>
            <a:r>
              <a:rPr lang="en-US" sz="2000" b="1">
                <a:solidFill>
                  <a:schemeClr val="accent1"/>
                </a:solidFill>
              </a:rPr>
              <a:t>time consuming</a:t>
            </a:r>
          </a:p>
        </p:txBody>
      </p:sp>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7" presetClass="emph" presetSubtype="2" fill="hold" nodeType="withEffect">
                                  <p:stCondLst>
                                    <p:cond delay="750"/>
                                  </p:stCondLst>
                                  <p:childTnLst>
                                    <p:animClr clrSpc="rgb" dir="cw">
                                      <p:cBhvr>
                                        <p:cTn id="9" dur="500" fill="hold"/>
                                        <p:tgtEl>
                                          <p:spTgt spid="99"/>
                                        </p:tgtEl>
                                        <p:attrNameLst>
                                          <p:attrName>stroke.color</p:attrName>
                                        </p:attrNameLst>
                                      </p:cBhvr>
                                      <p:to>
                                        <a:srgbClr val="0078D4"/>
                                      </p:to>
                                    </p:animClr>
                                    <p:set>
                                      <p:cBhvr>
                                        <p:cTn id="10" dur="500" fill="hold"/>
                                        <p:tgtEl>
                                          <p:spTgt spid="99"/>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100"/>
                                        </p:tgtEl>
                                        <p:attrNameLst>
                                          <p:attrName>stroke.color</p:attrName>
                                        </p:attrNameLst>
                                      </p:cBhvr>
                                      <p:to>
                                        <a:srgbClr val="0078D4"/>
                                      </p:to>
                                    </p:animClr>
                                    <p:set>
                                      <p:cBhvr>
                                        <p:cTn id="13" dur="500" fill="hold"/>
                                        <p:tgtEl>
                                          <p:spTgt spid="100"/>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5"/>
                                        </p:tgtEl>
                                        <p:attrNameLst>
                                          <p:attrName>stroke.color</p:attrName>
                                        </p:attrNameLst>
                                      </p:cBhvr>
                                      <p:to>
                                        <a:srgbClr val="0078D4"/>
                                      </p:to>
                                    </p:animClr>
                                    <p:set>
                                      <p:cBhvr>
                                        <p:cTn id="16" dur="500" fill="hold"/>
                                        <p:tgtEl>
                                          <p:spTgt spid="95"/>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6"/>
                                        </p:tgtEl>
                                        <p:attrNameLst>
                                          <p:attrName>stroke.color</p:attrName>
                                        </p:attrNameLst>
                                      </p:cBhvr>
                                      <p:to>
                                        <a:srgbClr val="0078D4"/>
                                      </p:to>
                                    </p:animClr>
                                    <p:set>
                                      <p:cBhvr>
                                        <p:cTn id="19" dur="500" fill="hold"/>
                                        <p:tgtEl>
                                          <p:spTgt spid="96"/>
                                        </p:tgtEl>
                                        <p:attrNameLst>
                                          <p:attrName>stroke.on</p:attrName>
                                        </p:attrNameLst>
                                      </p:cBhvr>
                                      <p:to>
                                        <p:strVal val="true"/>
                                      </p:to>
                                    </p:set>
                                  </p:childTnLst>
                                </p:cTn>
                              </p:par>
                              <p:par>
                                <p:cTn id="20" presetID="7" presetClass="emph" presetSubtype="2" fill="hold" nodeType="withEffect">
                                  <p:stCondLst>
                                    <p:cond delay="750"/>
                                  </p:stCondLst>
                                  <p:childTnLst>
                                    <p:animClr clrSpc="rgb" dir="cw">
                                      <p:cBhvr>
                                        <p:cTn id="21" dur="500" fill="hold"/>
                                        <p:tgtEl>
                                          <p:spTgt spid="94"/>
                                        </p:tgtEl>
                                        <p:attrNameLst>
                                          <p:attrName>stroke.color</p:attrName>
                                        </p:attrNameLst>
                                      </p:cBhvr>
                                      <p:to>
                                        <a:srgbClr val="0078D4"/>
                                      </p:to>
                                    </p:animClr>
                                    <p:set>
                                      <p:cBhvr>
                                        <p:cTn id="22" dur="500" fill="hold"/>
                                        <p:tgtEl>
                                          <p:spTgt spid="94"/>
                                        </p:tgtEl>
                                        <p:attrNameLst>
                                          <p:attrName>stroke.on</p:attrName>
                                        </p:attrNameLst>
                                      </p:cBhvr>
                                      <p:to>
                                        <p:strVal val="true"/>
                                      </p:to>
                                    </p:set>
                                  </p:childTnLst>
                                </p:cTn>
                              </p:par>
                              <p:par>
                                <p:cTn id="23" presetID="1" presetClass="emph" presetSubtype="2" fill="hold" nodeType="withEffect">
                                  <p:stCondLst>
                                    <p:cond delay="750"/>
                                  </p:stCondLst>
                                  <p:childTnLst>
                                    <p:animClr clrSpc="rgb" dir="cw">
                                      <p:cBhvr>
                                        <p:cTn id="24" dur="500" fill="hold"/>
                                        <p:tgtEl>
                                          <p:spTgt spid="67"/>
                                        </p:tgtEl>
                                        <p:attrNameLst>
                                          <p:attrName>fillcolor</p:attrName>
                                        </p:attrNameLst>
                                      </p:cBhvr>
                                      <p:to>
                                        <a:srgbClr val="50E6FF"/>
                                      </p:to>
                                    </p:animClr>
                                    <p:set>
                                      <p:cBhvr>
                                        <p:cTn id="25" dur="500" fill="hold"/>
                                        <p:tgtEl>
                                          <p:spTgt spid="67"/>
                                        </p:tgtEl>
                                        <p:attrNameLst>
                                          <p:attrName>fill.type</p:attrName>
                                        </p:attrNameLst>
                                      </p:cBhvr>
                                      <p:to>
                                        <p:strVal val="solid"/>
                                      </p:to>
                                    </p:set>
                                    <p:set>
                                      <p:cBhvr>
                                        <p:cTn id="26" dur="500" fill="hold"/>
                                        <p:tgtEl>
                                          <p:spTgt spid="67"/>
                                        </p:tgtEl>
                                        <p:attrNameLst>
                                          <p:attrName>fill.on</p:attrName>
                                        </p:attrNameLst>
                                      </p:cBhvr>
                                      <p:to>
                                        <p:strVal val="true"/>
                                      </p:to>
                                    </p:set>
                                  </p:childTnLst>
                                </p:cTn>
                              </p:par>
                              <p:par>
                                <p:cTn id="27" presetID="7" presetClass="emph" presetSubtype="2" fill="hold" nodeType="withEffect">
                                  <p:stCondLst>
                                    <p:cond delay="750"/>
                                  </p:stCondLst>
                                  <p:childTnLst>
                                    <p:animClr clrSpc="rgb" dir="cw">
                                      <p:cBhvr>
                                        <p:cTn id="28" dur="500" fill="hold"/>
                                        <p:tgtEl>
                                          <p:spTgt spid="67"/>
                                        </p:tgtEl>
                                        <p:attrNameLst>
                                          <p:attrName>stroke.color</p:attrName>
                                        </p:attrNameLst>
                                      </p:cBhvr>
                                      <p:to>
                                        <a:srgbClr val="50E6FF"/>
                                      </p:to>
                                    </p:animClr>
                                    <p:set>
                                      <p:cBhvr>
                                        <p:cTn id="29" dur="500" fill="hold"/>
                                        <p:tgtEl>
                                          <p:spTgt spid="67"/>
                                        </p:tgtEl>
                                        <p:attrNameLst>
                                          <p:attrName>stroke.on</p:attrName>
                                        </p:attrNameLst>
                                      </p:cBhvr>
                                      <p:to>
                                        <p:strVal val="true"/>
                                      </p:to>
                                    </p:set>
                                  </p:childTnLst>
                                </p:cTn>
                              </p:par>
                              <p:par>
                                <p:cTn id="30" presetID="3" presetClass="emph" presetSubtype="2" fill="hold" nodeType="withEffect">
                                  <p:stCondLst>
                                    <p:cond delay="750"/>
                                  </p:stCondLst>
                                  <p:childTnLst>
                                    <p:animClr clrSpc="rgb" dir="cw">
                                      <p:cBhvr override="childStyle">
                                        <p:cTn id="31" dur="500" fill="hold"/>
                                        <p:tgtEl>
                                          <p:spTgt spid="67">
                                            <p:txEl>
                                              <p:pRg st="0" end="0"/>
                                            </p:txEl>
                                          </p:spTgt>
                                        </p:tgtEl>
                                        <p:attrNameLst>
                                          <p:attrName>style.color</p:attrName>
                                        </p:attrNameLst>
                                      </p:cBhvr>
                                      <p:to>
                                        <a:schemeClr val="tx1"/>
                                      </p:to>
                                    </p:animClr>
                                  </p:childTnLst>
                                </p:cTn>
                              </p:par>
                              <p:par>
                                <p:cTn id="32" presetID="1" presetClass="emph" presetSubtype="2" fill="hold" nodeType="withEffect">
                                  <p:stCondLst>
                                    <p:cond delay="750"/>
                                  </p:stCondLst>
                                  <p:childTnLst>
                                    <p:animClr clrSpc="rgb" dir="cw">
                                      <p:cBhvr>
                                        <p:cTn id="33" dur="500" fill="hold"/>
                                        <p:tgtEl>
                                          <p:spTgt spid="69"/>
                                        </p:tgtEl>
                                        <p:attrNameLst>
                                          <p:attrName>fillcolor</p:attrName>
                                        </p:attrNameLst>
                                      </p:cBhvr>
                                      <p:to>
                                        <a:srgbClr val="0078D4"/>
                                      </p:to>
                                    </p:animClr>
                                    <p:set>
                                      <p:cBhvr>
                                        <p:cTn id="34" dur="500" fill="hold"/>
                                        <p:tgtEl>
                                          <p:spTgt spid="69"/>
                                        </p:tgtEl>
                                        <p:attrNameLst>
                                          <p:attrName>fill.type</p:attrName>
                                        </p:attrNameLst>
                                      </p:cBhvr>
                                      <p:to>
                                        <p:strVal val="solid"/>
                                      </p:to>
                                    </p:set>
                                    <p:set>
                                      <p:cBhvr>
                                        <p:cTn id="35" dur="500" fill="hold"/>
                                        <p:tgtEl>
                                          <p:spTgt spid="69"/>
                                        </p:tgtEl>
                                        <p:attrNameLst>
                                          <p:attrName>fill.on</p:attrName>
                                        </p:attrNameLst>
                                      </p:cBhvr>
                                      <p:to>
                                        <p:strVal val="true"/>
                                      </p:to>
                                    </p:set>
                                  </p:childTnLst>
                                </p:cTn>
                              </p:par>
                              <p:par>
                                <p:cTn id="36" presetID="3" presetClass="emph" presetSubtype="2" fill="hold" grpId="0" nodeType="withEffect">
                                  <p:stCondLst>
                                    <p:cond delay="750"/>
                                  </p:stCondLst>
                                  <p:childTnLst>
                                    <p:animClr clrSpc="rgb" dir="cw">
                                      <p:cBhvr override="childStyle">
                                        <p:cTn id="37" dur="500" fill="hold"/>
                                        <p:tgtEl>
                                          <p:spTgt spid="69"/>
                                        </p:tgtEl>
                                        <p:attrNameLst>
                                          <p:attrName>style.color</p:attrName>
                                        </p:attrNameLst>
                                      </p:cBhvr>
                                      <p:to>
                                        <a:srgbClr val="FFFFFF"/>
                                      </p:to>
                                    </p:animClr>
                                  </p:childTnLst>
                                </p:cTn>
                              </p:par>
                              <p:par>
                                <p:cTn id="38" presetID="1" presetClass="emph" presetSubtype="2" fill="hold" nodeType="withEffect">
                                  <p:stCondLst>
                                    <p:cond delay="750"/>
                                  </p:stCondLst>
                                  <p:childTnLst>
                                    <p:animClr clrSpc="rgb" dir="cw">
                                      <p:cBhvr>
                                        <p:cTn id="39" dur="500" fill="hold"/>
                                        <p:tgtEl>
                                          <p:spTgt spid="66"/>
                                        </p:tgtEl>
                                        <p:attrNameLst>
                                          <p:attrName>fillcolor</p:attrName>
                                        </p:attrNameLst>
                                      </p:cBhvr>
                                      <p:to>
                                        <a:srgbClr val="0078D4"/>
                                      </p:to>
                                    </p:animClr>
                                    <p:set>
                                      <p:cBhvr>
                                        <p:cTn id="40" dur="500" fill="hold"/>
                                        <p:tgtEl>
                                          <p:spTgt spid="66"/>
                                        </p:tgtEl>
                                        <p:attrNameLst>
                                          <p:attrName>fill.type</p:attrName>
                                        </p:attrNameLst>
                                      </p:cBhvr>
                                      <p:to>
                                        <p:strVal val="solid"/>
                                      </p:to>
                                    </p:set>
                                    <p:set>
                                      <p:cBhvr>
                                        <p:cTn id="41" dur="500" fill="hold"/>
                                        <p:tgtEl>
                                          <p:spTgt spid="66"/>
                                        </p:tgtEl>
                                        <p:attrNameLst>
                                          <p:attrName>fill.on</p:attrName>
                                        </p:attrNameLst>
                                      </p:cBhvr>
                                      <p:to>
                                        <p:strVal val="true"/>
                                      </p:to>
                                    </p:set>
                                  </p:childTnLst>
                                </p:cTn>
                              </p:par>
                              <p:par>
                                <p:cTn id="42" presetID="3" presetClass="emph" presetSubtype="2" fill="hold" grpId="0" nodeType="withEffect">
                                  <p:stCondLst>
                                    <p:cond delay="750"/>
                                  </p:stCondLst>
                                  <p:childTnLst>
                                    <p:animClr clrSpc="rgb" dir="cw">
                                      <p:cBhvr override="childStyle">
                                        <p:cTn id="43"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a:xfrm>
            <a:off x="410662" y="99228"/>
            <a:ext cx="11018520" cy="861774"/>
          </a:xfrm>
        </p:spPr>
        <p:txBody>
          <a:bodyPr/>
          <a:lstStyle/>
          <a:p>
            <a:r>
              <a:rPr lang="en-US"/>
              <a:t>Intelligent Query Processing (IQP) NextGen</a:t>
            </a:r>
            <a:br>
              <a:rPr lang="en-US"/>
            </a:br>
            <a:r>
              <a:rPr lang="en-US" sz="2000">
                <a:solidFill>
                  <a:schemeClr val="accent1"/>
                </a:solidFill>
              </a:rPr>
              <a:t>Gain performance with no code changes</a:t>
            </a:r>
          </a:p>
        </p:txBody>
      </p:sp>
      <p:grpSp>
        <p:nvGrpSpPr>
          <p:cNvPr id="17" name="Group 16">
            <a:extLst>
              <a:ext uri="{FF2B5EF4-FFF2-40B4-BE49-F238E27FC236}">
                <a16:creationId xmlns:a16="http://schemas.microsoft.com/office/drawing/2014/main" id="{5C4A6755-81A2-4526-984A-9BF246439333}"/>
              </a:ext>
            </a:extLst>
          </p:cNvPr>
          <p:cNvGrpSpPr/>
          <p:nvPr/>
        </p:nvGrpSpPr>
        <p:grpSpPr>
          <a:xfrm>
            <a:off x="5248473" y="4275779"/>
            <a:ext cx="1151918" cy="686453"/>
            <a:chOff x="9799804" y="3799626"/>
            <a:chExt cx="1532573" cy="1007829"/>
          </a:xfrm>
        </p:grpSpPr>
        <p:sp>
          <p:nvSpPr>
            <p:cNvPr id="18" name="Rectangle 17">
              <a:extLst>
                <a:ext uri="{FF2B5EF4-FFF2-40B4-BE49-F238E27FC236}">
                  <a16:creationId xmlns:a16="http://schemas.microsoft.com/office/drawing/2014/main" id="{46E089B7-4EBD-4AC1-BCA7-27729622A5B2}"/>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423C7D63-9266-47A7-96D8-6AB9C68AAE33}"/>
                </a:ext>
              </a:extLst>
            </p:cNvPr>
            <p:cNvGrpSpPr/>
            <p:nvPr/>
          </p:nvGrpSpPr>
          <p:grpSpPr>
            <a:xfrm>
              <a:off x="9986093" y="4029314"/>
              <a:ext cx="396158" cy="298664"/>
              <a:chOff x="10031675" y="4037509"/>
              <a:chExt cx="304993" cy="349846"/>
            </a:xfrm>
          </p:grpSpPr>
          <p:sp>
            <p:nvSpPr>
              <p:cNvPr id="47" name="Rectangle 147">
                <a:extLst>
                  <a:ext uri="{FF2B5EF4-FFF2-40B4-BE49-F238E27FC236}">
                    <a16:creationId xmlns:a16="http://schemas.microsoft.com/office/drawing/2014/main" id="{A5B1C119-A5AB-482C-BC19-DFA05C73A4A6}"/>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148">
                <a:extLst>
                  <a:ext uri="{FF2B5EF4-FFF2-40B4-BE49-F238E27FC236}">
                    <a16:creationId xmlns:a16="http://schemas.microsoft.com/office/drawing/2014/main" id="{84EA32A7-575D-45E0-BC1C-715971623F03}"/>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49">
                <a:extLst>
                  <a:ext uri="{FF2B5EF4-FFF2-40B4-BE49-F238E27FC236}">
                    <a16:creationId xmlns:a16="http://schemas.microsoft.com/office/drawing/2014/main" id="{425FAD19-2E5C-4160-88AD-362EDE9DDF6B}"/>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150">
                <a:extLst>
                  <a:ext uri="{FF2B5EF4-FFF2-40B4-BE49-F238E27FC236}">
                    <a16:creationId xmlns:a16="http://schemas.microsoft.com/office/drawing/2014/main" id="{64791843-1344-4E2D-8EEC-7E318D646663}"/>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51">
                <a:extLst>
                  <a:ext uri="{FF2B5EF4-FFF2-40B4-BE49-F238E27FC236}">
                    <a16:creationId xmlns:a16="http://schemas.microsoft.com/office/drawing/2014/main" id="{CC71C0DE-6B3E-4F41-9B4E-CBD829777999}"/>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152">
                <a:extLst>
                  <a:ext uri="{FF2B5EF4-FFF2-40B4-BE49-F238E27FC236}">
                    <a16:creationId xmlns:a16="http://schemas.microsoft.com/office/drawing/2014/main" id="{9141AF93-2DEF-4B33-9DB8-58C640D6284C}"/>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0311CA35-F872-45D4-AD0E-E387FCC48AE2}"/>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E63B4D99-7D03-44E2-A296-2D9B619E9973}"/>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94EB0CA-B7EC-444D-8F7E-D612440390C8}"/>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4D68495-A87B-4CC3-AEA2-853AC0CF47F9}"/>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7BA5C2-7F71-44B6-857B-B6A4D95063F6}"/>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94F3DDE-73A3-4046-95FA-BC668FAAE350}"/>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2B0EF0C-C3E0-4660-97F3-8441B2539A9B}"/>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8A5BEAA-4CC1-4947-A0EA-124E93FAFAF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D4D4F5B-AECB-4E54-B087-99AA5CB67FC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3FE8F35-B99B-4A67-8789-D086157CB61B}"/>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DD6D70F-E4C8-435F-B7B1-0170743465C2}"/>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33E60F7-7171-4376-998D-0276D9D9B3CC}"/>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024AD09-2731-44E9-94DA-805732D7B90E}"/>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F660AA2-F8B9-4B98-BD38-3F060D1737F1}"/>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D49DB39-C5E2-46A5-B1BF-E9E7F3E97357}"/>
                </a:ext>
              </a:extLst>
            </p:cNvPr>
            <p:cNvGrpSpPr/>
            <p:nvPr/>
          </p:nvGrpSpPr>
          <p:grpSpPr>
            <a:xfrm>
              <a:off x="9799804" y="3799626"/>
              <a:ext cx="1532559" cy="142451"/>
              <a:chOff x="9945960" y="2987440"/>
              <a:chExt cx="495300" cy="46038"/>
            </a:xfrm>
          </p:grpSpPr>
          <p:sp>
            <p:nvSpPr>
              <p:cNvPr id="43" name="Rectangle 415">
                <a:extLst>
                  <a:ext uri="{FF2B5EF4-FFF2-40B4-BE49-F238E27FC236}">
                    <a16:creationId xmlns:a16="http://schemas.microsoft.com/office/drawing/2014/main" id="{4950BD83-8722-4E85-8AC5-211297CBE101}"/>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4" name="Oval 416">
                <a:extLst>
                  <a:ext uri="{FF2B5EF4-FFF2-40B4-BE49-F238E27FC236}">
                    <a16:creationId xmlns:a16="http://schemas.microsoft.com/office/drawing/2014/main" id="{369DFE3C-091E-4A29-9EC5-8FF71D38046C}"/>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Oval 417">
                <a:extLst>
                  <a:ext uri="{FF2B5EF4-FFF2-40B4-BE49-F238E27FC236}">
                    <a16:creationId xmlns:a16="http://schemas.microsoft.com/office/drawing/2014/main" id="{D9E60A71-8ABC-4D22-B807-246B21179927}"/>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Oval 418">
                <a:extLst>
                  <a:ext uri="{FF2B5EF4-FFF2-40B4-BE49-F238E27FC236}">
                    <a16:creationId xmlns:a16="http://schemas.microsoft.com/office/drawing/2014/main" id="{71523964-2433-4969-995C-E6D1E2A8605D}"/>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35" name="Straight Arrow Connector 34">
              <a:extLst>
                <a:ext uri="{FF2B5EF4-FFF2-40B4-BE49-F238E27FC236}">
                  <a16:creationId xmlns:a16="http://schemas.microsoft.com/office/drawing/2014/main" id="{18C6BB8A-0E08-4E47-B475-010555A089BE}"/>
                </a:ext>
              </a:extLst>
            </p:cNvPr>
            <p:cNvCxnSpPr>
              <a:stCxn id="25" idx="1"/>
              <a:endCxn id="24"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CFA2F8C-F2EA-42C0-AEB8-66E52481C3AB}"/>
                </a:ext>
              </a:extLst>
            </p:cNvPr>
            <p:cNvCxnSpPr>
              <a:cxnSpLocks/>
              <a:stCxn id="26" idx="1"/>
              <a:endCxn id="25"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37FFD3-738C-4510-A88C-76DEE2612128}"/>
                </a:ext>
              </a:extLst>
            </p:cNvPr>
            <p:cNvCxnSpPr>
              <a:cxnSpLocks/>
              <a:stCxn id="27" idx="1"/>
              <a:endCxn id="26"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DBF7BF-3758-43FD-B155-24E391299088}"/>
                </a:ext>
              </a:extLst>
            </p:cNvPr>
            <p:cNvCxnSpPr>
              <a:cxnSpLocks/>
              <a:stCxn id="32" idx="1"/>
              <a:endCxn id="27"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15D839-2E0B-4BF5-A849-B42259653192}"/>
                </a:ext>
              </a:extLst>
            </p:cNvPr>
            <p:cNvCxnSpPr>
              <a:cxnSpLocks/>
              <a:stCxn id="28" idx="0"/>
              <a:endCxn id="27"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412D959-0F81-45F3-953B-D24F6ED31FB2}"/>
                </a:ext>
              </a:extLst>
            </p:cNvPr>
            <p:cNvCxnSpPr>
              <a:cxnSpLocks/>
              <a:stCxn id="29" idx="1"/>
              <a:endCxn id="2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AFE9D-D9A1-4A29-920D-54BB87F7684D}"/>
                </a:ext>
              </a:extLst>
            </p:cNvPr>
            <p:cNvCxnSpPr>
              <a:cxnSpLocks/>
              <a:stCxn id="30" idx="1"/>
              <a:endCxn id="29"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6341D2-25DE-41AE-A678-D22C0291FE55}"/>
                </a:ext>
              </a:extLst>
            </p:cNvPr>
            <p:cNvCxnSpPr>
              <a:cxnSpLocks/>
              <a:stCxn id="31" idx="1"/>
              <a:endCxn id="30"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1ABB095-2FEC-4156-AC8B-0BC5D24F0BED}"/>
              </a:ext>
            </a:extLst>
          </p:cNvPr>
          <p:cNvSpPr txBox="1"/>
          <p:nvPr/>
        </p:nvSpPr>
        <p:spPr>
          <a:xfrm>
            <a:off x="4892157" y="1412907"/>
            <a:ext cx="1921103"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dbcompat 140+</a:t>
            </a:r>
          </a:p>
        </p:txBody>
      </p:sp>
      <p:sp>
        <p:nvSpPr>
          <p:cNvPr id="59" name="TextBox 58">
            <a:extLst>
              <a:ext uri="{FF2B5EF4-FFF2-40B4-BE49-F238E27FC236}">
                <a16:creationId xmlns:a16="http://schemas.microsoft.com/office/drawing/2014/main" id="{A746F512-AEAF-415B-83A4-CB8176BAA637}"/>
              </a:ext>
            </a:extLst>
          </p:cNvPr>
          <p:cNvSpPr txBox="1"/>
          <p:nvPr/>
        </p:nvSpPr>
        <p:spPr>
          <a:xfrm>
            <a:off x="596209" y="1412907"/>
            <a:ext cx="3414717"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Upgrade to SQL Server 2022</a:t>
            </a:r>
          </a:p>
        </p:txBody>
      </p:sp>
      <p:sp>
        <p:nvSpPr>
          <p:cNvPr id="61" name="TextBox 60">
            <a:extLst>
              <a:ext uri="{FF2B5EF4-FFF2-40B4-BE49-F238E27FC236}">
                <a16:creationId xmlns:a16="http://schemas.microsoft.com/office/drawing/2014/main" id="{960F8F3F-FD62-4D3C-BBE9-038278E5B045}"/>
              </a:ext>
            </a:extLst>
          </p:cNvPr>
          <p:cNvSpPr txBox="1"/>
          <p:nvPr/>
        </p:nvSpPr>
        <p:spPr>
          <a:xfrm>
            <a:off x="2522432" y="4968334"/>
            <a:ext cx="6604000" cy="369332"/>
          </a:xfrm>
          <a:prstGeom prst="rect">
            <a:avLst/>
          </a:prstGeom>
          <a:noFill/>
        </p:spPr>
        <p:txBody>
          <a:bodyPr wrap="square">
            <a:spAutoFit/>
          </a:bodyPr>
          <a:lstStyle/>
          <a:p>
            <a:pPr algn="ctr" defTabSz="914192">
              <a:spcBef>
                <a:spcPts val="1200"/>
              </a:spcBef>
              <a:defRPr/>
            </a:pPr>
            <a:r>
              <a:rPr lang="en-US" sz="1800" b="1">
                <a:solidFill>
                  <a:schemeClr val="accent1"/>
                </a:solidFill>
                <a:latin typeface="Segoe UI Semibold"/>
                <a:cs typeface="Segoe UI Semibold"/>
              </a:rPr>
              <a:t>Query Store</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004097" y="1775286"/>
            <a:ext cx="4016296" cy="2000548"/>
          </a:xfrm>
          <a:prstGeom prst="rect">
            <a:avLst/>
          </a:prstGeom>
          <a:noFill/>
        </p:spPr>
        <p:txBody>
          <a:bodyPr wrap="square">
            <a:spAutoFit/>
          </a:bodyPr>
          <a:lstStyle/>
          <a:p>
            <a:r>
              <a:rPr lang="en-US" b="1">
                <a:solidFill>
                  <a:schemeClr val="accent1"/>
                </a:solidFill>
                <a:latin typeface="+mj-lt"/>
                <a:cs typeface="Segoe UI Semibold"/>
              </a:rPr>
              <a:t>Memory Grant Feedback Percentiles</a:t>
            </a:r>
          </a:p>
          <a:p>
            <a:pPr marL="285750" indent="-285750">
              <a:buFont typeface="Wingdings" panose="05000000000000000000" pitchFamily="2" charset="2"/>
              <a:buChar char="ü"/>
            </a:pPr>
            <a:r>
              <a:rPr lang="en-US">
                <a:cs typeface="Segoe UI Semibold"/>
              </a:rPr>
              <a:t>Smooth out oscillation with percentile-based calculation</a:t>
            </a:r>
          </a:p>
          <a:p>
            <a:endParaRPr lang="en-US" sz="1800" b="1">
              <a:solidFill>
                <a:schemeClr val="accent1"/>
              </a:solidFill>
              <a:latin typeface="+mj-lt"/>
              <a:cs typeface="Segoe UI Semibold"/>
            </a:endParaRPr>
          </a:p>
          <a:p>
            <a:r>
              <a:rPr lang="en-US" sz="1800" b="1">
                <a:solidFill>
                  <a:schemeClr val="accent1"/>
                </a:solidFill>
                <a:latin typeface="+mj-lt"/>
                <a:cs typeface="Segoe UI Semibold"/>
              </a:rPr>
              <a:t>Memory Grant Feedback Persistence</a:t>
            </a:r>
          </a:p>
          <a:p>
            <a:pPr marL="285750" indent="-285750">
              <a:buFont typeface="Wingdings" panose="05000000000000000000" pitchFamily="2" charset="2"/>
              <a:buChar char="ü"/>
            </a:pPr>
            <a:r>
              <a:rPr lang="en-US" sz="1600">
                <a:cs typeface="Segoe UI Semibold"/>
              </a:rPr>
              <a:t>Persist feedback on cache eviction</a:t>
            </a:r>
          </a:p>
          <a:p>
            <a:endParaRPr lang="en-US" sz="1800" b="1">
              <a:solidFill>
                <a:schemeClr val="accent1"/>
              </a:solidFill>
              <a:latin typeface="+mj-lt"/>
              <a:cs typeface="Segoe UI Semibold"/>
            </a:endParaRPr>
          </a:p>
        </p:txBody>
      </p:sp>
      <p:sp>
        <p:nvSpPr>
          <p:cNvPr id="69" name="TextBox 68">
            <a:extLst>
              <a:ext uri="{FF2B5EF4-FFF2-40B4-BE49-F238E27FC236}">
                <a16:creationId xmlns:a16="http://schemas.microsoft.com/office/drawing/2014/main" id="{20F72E5B-E865-4460-930F-8C33F6D63763}"/>
              </a:ext>
            </a:extLst>
          </p:cNvPr>
          <p:cNvSpPr txBox="1"/>
          <p:nvPr/>
        </p:nvSpPr>
        <p:spPr>
          <a:xfrm>
            <a:off x="233675" y="5147037"/>
            <a:ext cx="3146247" cy="1631216"/>
          </a:xfrm>
          <a:prstGeom prst="rect">
            <a:avLst/>
          </a:prstGeom>
          <a:noFill/>
        </p:spPr>
        <p:txBody>
          <a:bodyPr wrap="square">
            <a:spAutoFit/>
          </a:bodyPr>
          <a:lstStyle/>
          <a:p>
            <a:pPr defTabSz="914192">
              <a:defRPr/>
            </a:pPr>
            <a:r>
              <a:rPr lang="en-US" b="1">
                <a:solidFill>
                  <a:schemeClr val="accent1"/>
                </a:solidFill>
                <a:latin typeface="+mj-lt"/>
                <a:cs typeface="Segoe UI Semibold"/>
              </a:rPr>
              <a:t>Max Degree of Parallelism (DOP)</a:t>
            </a:r>
            <a:r>
              <a:rPr lang="en-US" sz="1800" b="1">
                <a:solidFill>
                  <a:schemeClr val="accent1"/>
                </a:solidFill>
                <a:latin typeface="+mj-lt"/>
                <a:cs typeface="Segoe UI Semibold"/>
              </a:rPr>
              <a:t> feedback</a:t>
            </a:r>
          </a:p>
          <a:p>
            <a:pPr marL="285750" indent="-285750" defTabSz="914192">
              <a:buFont typeface="Wingdings" panose="05000000000000000000" pitchFamily="2" charset="2"/>
              <a:buChar char="ü"/>
              <a:defRPr/>
            </a:pPr>
            <a:r>
              <a:rPr lang="en-US" sz="1600">
                <a:cs typeface="Segoe UI Semibold"/>
              </a:rPr>
              <a:t>Feedback loop for MAXDOP for a specific query</a:t>
            </a:r>
          </a:p>
          <a:p>
            <a:pPr marL="285750" indent="-285750" defTabSz="914192">
              <a:buFont typeface="Wingdings" panose="05000000000000000000" pitchFamily="2" charset="2"/>
              <a:buChar char="ü"/>
              <a:defRPr/>
            </a:pPr>
            <a:r>
              <a:rPr lang="en-US" sz="1600">
                <a:cs typeface="Segoe UI Semibold"/>
              </a:rPr>
              <a:t>Adjust query MAXDOP without recompilation</a:t>
            </a:r>
            <a:endParaRPr lang="en-US" sz="1800" b="1">
              <a:solidFill>
                <a:schemeClr val="accent1"/>
              </a:solidFill>
              <a:latin typeface="+mj-lt"/>
              <a:cs typeface="Segoe UI Semibold"/>
            </a:endParaRPr>
          </a:p>
        </p:txBody>
      </p:sp>
      <p:sp>
        <p:nvSpPr>
          <p:cNvPr id="71" name="TextBox 70">
            <a:extLst>
              <a:ext uri="{FF2B5EF4-FFF2-40B4-BE49-F238E27FC236}">
                <a16:creationId xmlns:a16="http://schemas.microsoft.com/office/drawing/2014/main" id="{6473F936-FE40-4C2F-B7C7-1372F5359C47}"/>
              </a:ext>
            </a:extLst>
          </p:cNvPr>
          <p:cNvSpPr txBox="1"/>
          <p:nvPr/>
        </p:nvSpPr>
        <p:spPr>
          <a:xfrm>
            <a:off x="227362" y="4100458"/>
            <a:ext cx="3152560" cy="861774"/>
          </a:xfrm>
          <a:prstGeom prst="rect">
            <a:avLst/>
          </a:prstGeom>
          <a:noFill/>
        </p:spPr>
        <p:txBody>
          <a:bodyPr wrap="square">
            <a:spAutoFit/>
          </a:bodyPr>
          <a:lstStyle/>
          <a:p>
            <a:pPr defTabSz="914192">
              <a:defRPr/>
            </a:pPr>
            <a:r>
              <a:rPr lang="en-US" b="1">
                <a:solidFill>
                  <a:schemeClr val="accent1"/>
                </a:solidFill>
                <a:latin typeface="+mj-lt"/>
              </a:rPr>
              <a:t>Query Compilation </a:t>
            </a:r>
            <a:r>
              <a:rPr lang="en-US" sz="1800" b="1">
                <a:solidFill>
                  <a:schemeClr val="accent1"/>
                </a:solidFill>
                <a:effectLst/>
                <a:latin typeface="+mj-lt"/>
              </a:rPr>
              <a:t>Replay</a:t>
            </a:r>
          </a:p>
          <a:p>
            <a:pPr marL="285750" indent="-285750" defTabSz="914192">
              <a:buFont typeface="Wingdings" panose="05000000000000000000" pitchFamily="2" charset="2"/>
              <a:buChar char="ü"/>
              <a:defRPr/>
            </a:pPr>
            <a:r>
              <a:rPr lang="en-US" sz="1600">
                <a:effectLst/>
              </a:rPr>
              <a:t>Persist compile steps</a:t>
            </a:r>
          </a:p>
          <a:p>
            <a:pPr marL="285750" indent="-285750" defTabSz="914192">
              <a:buFont typeface="Wingdings" panose="05000000000000000000" pitchFamily="2" charset="2"/>
              <a:buChar char="ü"/>
              <a:defRPr/>
            </a:pPr>
            <a:r>
              <a:rPr lang="en-US" sz="1600"/>
              <a:t>Avoid compile storms</a:t>
            </a:r>
            <a:endParaRPr lang="en-US" sz="1600">
              <a:effectLst/>
            </a:endParaRPr>
          </a:p>
        </p:txBody>
      </p:sp>
      <p:sp>
        <p:nvSpPr>
          <p:cNvPr id="73" name="TextBox 72">
            <a:extLst>
              <a:ext uri="{FF2B5EF4-FFF2-40B4-BE49-F238E27FC236}">
                <a16:creationId xmlns:a16="http://schemas.microsoft.com/office/drawing/2014/main" id="{549991EA-4B24-413A-A76D-F88AFDC97930}"/>
              </a:ext>
            </a:extLst>
          </p:cNvPr>
          <p:cNvSpPr txBox="1"/>
          <p:nvPr/>
        </p:nvSpPr>
        <p:spPr>
          <a:xfrm>
            <a:off x="258406" y="2903718"/>
            <a:ext cx="3152560" cy="1107996"/>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a:cs typeface="Segoe UI Semibold"/>
              </a:rPr>
              <a:t>Approximate Percentile</a:t>
            </a:r>
          </a:p>
          <a:p>
            <a:pPr marL="285750" indent="-285750" defTabSz="914192">
              <a:buFont typeface="Wingdings" panose="05000000000000000000" pitchFamily="2" charset="2"/>
              <a:buChar char="ü"/>
              <a:defRPr/>
            </a:pPr>
            <a:r>
              <a:rPr lang="en-US" sz="1600" dirty="0">
                <a:solidFill>
                  <a:srgbClr val="262626"/>
                </a:solidFill>
                <a:effectLst/>
                <a:latin typeface="Segoe UI"/>
              </a:rPr>
              <a:t>Approximate ver</a:t>
            </a:r>
            <a:r>
              <a:rPr lang="en-US" sz="1600" dirty="0">
                <a:solidFill>
                  <a:srgbClr val="262626"/>
                </a:solidFill>
                <a:latin typeface="Segoe UI"/>
              </a:rPr>
              <a:t>sions for PERCENTILE</a:t>
            </a:r>
            <a:r>
              <a:rPr lang="en-US" sz="1600">
                <a:solidFill>
                  <a:srgbClr val="262626"/>
                </a:solidFill>
                <a:latin typeface="Segoe UI"/>
              </a:rPr>
              <a:t>_CONT </a:t>
            </a:r>
            <a:r>
              <a:rPr lang="en-US" sz="1600" dirty="0">
                <a:solidFill>
                  <a:srgbClr val="262626"/>
                </a:solidFill>
                <a:latin typeface="Segoe UI"/>
              </a:rPr>
              <a:t>and PERCENTILE_DISC</a:t>
            </a:r>
            <a:endParaRPr lang="en-US" sz="1600" dirty="0">
              <a:solidFill>
                <a:srgbClr val="262626"/>
              </a:solidFill>
              <a:effectLst/>
              <a:latin typeface="Segoe UI" panose="020B0502040204020203" pitchFamily="34" charset="0"/>
            </a:endParaRPr>
          </a:p>
        </p:txBody>
      </p:sp>
      <p:cxnSp>
        <p:nvCxnSpPr>
          <p:cNvPr id="81" name="Straight Arrow Connector 80">
            <a:extLst>
              <a:ext uri="{FF2B5EF4-FFF2-40B4-BE49-F238E27FC236}">
                <a16:creationId xmlns:a16="http://schemas.microsoft.com/office/drawing/2014/main" id="{6221FDA1-9F63-417B-B823-D1B81CBD366E}"/>
              </a:ext>
            </a:extLst>
          </p:cNvPr>
          <p:cNvCxnSpPr>
            <a:cxnSpLocks/>
          </p:cNvCxnSpPr>
          <p:nvPr/>
        </p:nvCxnSpPr>
        <p:spPr>
          <a:xfrm>
            <a:off x="3111152" y="4312907"/>
            <a:ext cx="1914300" cy="308397"/>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0C6E89-BD02-4F64-8F0F-0F9CEBE30E36}"/>
              </a:ext>
            </a:extLst>
          </p:cNvPr>
          <p:cNvCxnSpPr>
            <a:cxnSpLocks/>
          </p:cNvCxnSpPr>
          <p:nvPr/>
        </p:nvCxnSpPr>
        <p:spPr>
          <a:xfrm flipH="1">
            <a:off x="5824426" y="3543513"/>
            <a:ext cx="115088" cy="667669"/>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AC6DD8D-3F48-4A3E-9DF1-F3FA22B919B8}"/>
              </a:ext>
            </a:extLst>
          </p:cNvPr>
          <p:cNvGrpSpPr/>
          <p:nvPr/>
        </p:nvGrpSpPr>
        <p:grpSpPr>
          <a:xfrm>
            <a:off x="10580136" y="-203635"/>
            <a:ext cx="1611864" cy="1316099"/>
            <a:chOff x="10580136" y="-203635"/>
            <a:chExt cx="1611864" cy="1316099"/>
          </a:xfrm>
        </p:grpSpPr>
        <p:pic>
          <p:nvPicPr>
            <p:cNvPr id="9" name="Graphic 8" descr="Cloud outline">
              <a:extLst>
                <a:ext uri="{FF2B5EF4-FFF2-40B4-BE49-F238E27FC236}">
                  <a16:creationId xmlns:a16="http://schemas.microsoft.com/office/drawing/2014/main" id="{6E6FF5EF-3BB8-4135-8359-5A34CF2532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1132" y="-203635"/>
              <a:ext cx="1316099" cy="1316099"/>
            </a:xfrm>
            <a:prstGeom prst="rect">
              <a:avLst/>
            </a:prstGeom>
          </p:spPr>
        </p:pic>
        <p:sp>
          <p:nvSpPr>
            <p:cNvPr id="62" name="TextBox 61">
              <a:extLst>
                <a:ext uri="{FF2B5EF4-FFF2-40B4-BE49-F238E27FC236}">
                  <a16:creationId xmlns:a16="http://schemas.microsoft.com/office/drawing/2014/main" id="{106EB269-E589-40D8-B3E4-DC2B22D55F35}"/>
                </a:ext>
              </a:extLst>
            </p:cNvPr>
            <p:cNvSpPr txBox="1"/>
            <p:nvPr/>
          </p:nvSpPr>
          <p:spPr>
            <a:xfrm>
              <a:off x="10580136" y="376226"/>
              <a:ext cx="1611864" cy="307777"/>
            </a:xfrm>
            <a:prstGeom prst="rect">
              <a:avLst/>
            </a:prstGeom>
            <a:noFill/>
          </p:spPr>
          <p:txBody>
            <a:bodyPr wrap="square">
              <a:spAutoFit/>
            </a:bodyPr>
            <a:lstStyle/>
            <a:p>
              <a:pPr algn="ctr" defTabSz="914192">
                <a:spcBef>
                  <a:spcPts val="1200"/>
                </a:spcBef>
                <a:defRPr/>
              </a:pPr>
              <a:r>
                <a:rPr lang="en-US" sz="1400" b="1">
                  <a:solidFill>
                    <a:schemeClr val="accent1"/>
                  </a:solidFill>
                  <a:latin typeface="Segoe UI Semibold"/>
                  <a:cs typeface="Segoe UI Semibold"/>
                </a:rPr>
                <a:t>cloud first</a:t>
              </a:r>
            </a:p>
          </p:txBody>
        </p:sp>
      </p:grpSp>
      <p:cxnSp>
        <p:nvCxnSpPr>
          <p:cNvPr id="54" name="Straight Arrow Connector 53">
            <a:extLst>
              <a:ext uri="{FF2B5EF4-FFF2-40B4-BE49-F238E27FC236}">
                <a16:creationId xmlns:a16="http://schemas.microsoft.com/office/drawing/2014/main" id="{3FF99F46-4D69-4F89-A4FE-A22BEEF44272}"/>
              </a:ext>
            </a:extLst>
          </p:cNvPr>
          <p:cNvCxnSpPr>
            <a:cxnSpLocks/>
          </p:cNvCxnSpPr>
          <p:nvPr/>
        </p:nvCxnSpPr>
        <p:spPr>
          <a:xfrm flipV="1">
            <a:off x="3069875" y="4828601"/>
            <a:ext cx="1915533" cy="483446"/>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E26CD-183D-4E9C-A241-66CD3CB1860D}"/>
              </a:ext>
            </a:extLst>
          </p:cNvPr>
          <p:cNvSpPr/>
          <p:nvPr/>
        </p:nvSpPr>
        <p:spPr bwMode="auto">
          <a:xfrm>
            <a:off x="369840" y="1979271"/>
            <a:ext cx="2700035" cy="780388"/>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extBox 3">
            <a:extLst>
              <a:ext uri="{FF2B5EF4-FFF2-40B4-BE49-F238E27FC236}">
                <a16:creationId xmlns:a16="http://schemas.microsoft.com/office/drawing/2014/main" id="{2BA193F3-A8BE-483A-8DD3-E688CA23ECB2}"/>
              </a:ext>
            </a:extLst>
          </p:cNvPr>
          <p:cNvSpPr txBox="1"/>
          <p:nvPr/>
        </p:nvSpPr>
        <p:spPr>
          <a:xfrm>
            <a:off x="635008" y="2138892"/>
            <a:ext cx="2339615"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dbcompat 140 = IQP Gen1</a:t>
            </a:r>
          </a:p>
          <a:p>
            <a:pPr algn="l"/>
            <a:r>
              <a:rPr lang="en-US" sz="1400">
                <a:gradFill>
                  <a:gsLst>
                    <a:gs pos="2917">
                      <a:schemeClr val="tx1"/>
                    </a:gs>
                    <a:gs pos="30000">
                      <a:schemeClr val="tx1"/>
                    </a:gs>
                  </a:gsLst>
                  <a:lin ang="5400000" scaled="0"/>
                </a:gradFill>
              </a:rPr>
              <a:t>dbcompat 150 = IQP Gen1+2</a:t>
            </a:r>
          </a:p>
        </p:txBody>
      </p:sp>
      <p:sp>
        <p:nvSpPr>
          <p:cNvPr id="64" name="TextBox 63">
            <a:extLst>
              <a:ext uri="{FF2B5EF4-FFF2-40B4-BE49-F238E27FC236}">
                <a16:creationId xmlns:a16="http://schemas.microsoft.com/office/drawing/2014/main" id="{8B5DA800-C8C4-472F-881B-39BE54AD5467}"/>
              </a:ext>
            </a:extLst>
          </p:cNvPr>
          <p:cNvSpPr txBox="1"/>
          <p:nvPr/>
        </p:nvSpPr>
        <p:spPr>
          <a:xfrm>
            <a:off x="9276156" y="1412907"/>
            <a:ext cx="1739964"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dbcompat 160</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466073" y="2104943"/>
            <a:ext cx="3679593" cy="1631216"/>
          </a:xfrm>
          <a:prstGeom prst="rect">
            <a:avLst/>
          </a:prstGeom>
          <a:noFill/>
        </p:spPr>
        <p:txBody>
          <a:bodyPr wrap="square">
            <a:spAutoFit/>
          </a:bodyPr>
          <a:lstStyle/>
          <a:p>
            <a:pPr defTabSz="914192">
              <a:defRPr/>
            </a:pPr>
            <a:r>
              <a:rPr lang="en-US" sz="1800" b="1">
                <a:solidFill>
                  <a:schemeClr val="accent1"/>
                </a:solidFill>
                <a:latin typeface="+mj-lt"/>
                <a:cs typeface="Segoe UI Semibold"/>
              </a:rPr>
              <a:t>Parameter Sensitive Plan (PSP) </a:t>
            </a:r>
          </a:p>
          <a:p>
            <a:pPr defTabSz="914192">
              <a:defRPr/>
            </a:pPr>
            <a:r>
              <a:rPr lang="en-US" sz="1800" b="1">
                <a:solidFill>
                  <a:schemeClr val="accent1"/>
                </a:solidFill>
                <a:latin typeface="+mj-lt"/>
                <a:cs typeface="Segoe UI Semibold"/>
              </a:rPr>
              <a:t>Optimization</a:t>
            </a:r>
          </a:p>
          <a:p>
            <a:pPr marL="285750" indent="-285750" defTabSz="914192">
              <a:buFont typeface="Wingdings" panose="05000000000000000000" pitchFamily="2" charset="2"/>
              <a:buChar char="ü"/>
              <a:defRPr/>
            </a:pPr>
            <a:r>
              <a:rPr lang="en-US" sz="1600">
                <a:cs typeface="Segoe UI Semibold"/>
              </a:rPr>
              <a:t>Cache multiple query plans for the same parameterized statement</a:t>
            </a:r>
          </a:p>
          <a:p>
            <a:pPr marL="285750" indent="-285750" defTabSz="914192">
              <a:buFont typeface="Wingdings" panose="05000000000000000000" pitchFamily="2" charset="2"/>
              <a:buChar char="ü"/>
              <a:defRPr/>
            </a:pPr>
            <a:r>
              <a:rPr lang="en-US" sz="1600">
                <a:cs typeface="Segoe UI Semibold"/>
              </a:rPr>
              <a:t>Save the world from parameter sniffing?</a:t>
            </a:r>
            <a:endParaRPr lang="en-US" sz="1800" b="1">
              <a:solidFill>
                <a:schemeClr val="accent1"/>
              </a:solidFill>
              <a:latin typeface="+mj-lt"/>
              <a:cs typeface="Segoe UI Semibold"/>
            </a:endParaRPr>
          </a:p>
        </p:txBody>
      </p:sp>
      <p:sp>
        <p:nvSpPr>
          <p:cNvPr id="72" name="TextBox 71">
            <a:extLst>
              <a:ext uri="{FF2B5EF4-FFF2-40B4-BE49-F238E27FC236}">
                <a16:creationId xmlns:a16="http://schemas.microsoft.com/office/drawing/2014/main" id="{1B806732-B253-44E0-A05C-719E260CE7AE}"/>
              </a:ext>
            </a:extLst>
          </p:cNvPr>
          <p:cNvSpPr txBox="1"/>
          <p:nvPr/>
        </p:nvSpPr>
        <p:spPr>
          <a:xfrm>
            <a:off x="8466073" y="4000413"/>
            <a:ext cx="3247847" cy="1631216"/>
          </a:xfrm>
          <a:prstGeom prst="rect">
            <a:avLst/>
          </a:prstGeom>
          <a:noFill/>
        </p:spPr>
        <p:txBody>
          <a:bodyPr wrap="square">
            <a:spAutoFit/>
          </a:bodyPr>
          <a:lstStyle/>
          <a:p>
            <a:pPr defTabSz="914192">
              <a:defRPr/>
            </a:pPr>
            <a:r>
              <a:rPr lang="en-US" sz="1800" b="1">
                <a:solidFill>
                  <a:schemeClr val="accent1"/>
                </a:solidFill>
                <a:latin typeface="+mj-lt"/>
                <a:cs typeface="Segoe UI Semibold"/>
              </a:rPr>
              <a:t>Cardinality Estimation (CE) feedback</a:t>
            </a:r>
          </a:p>
          <a:p>
            <a:pPr marL="285750" indent="-285750" defTabSz="914192">
              <a:buFont typeface="Wingdings" panose="05000000000000000000" pitchFamily="2" charset="2"/>
              <a:buChar char="ü"/>
              <a:defRPr/>
            </a:pPr>
            <a:r>
              <a:rPr lang="en-US" sz="1600">
                <a:cs typeface="Segoe UI Semibold"/>
              </a:rPr>
              <a:t>Feedback loop for CE model choices and query execution </a:t>
            </a:r>
          </a:p>
          <a:p>
            <a:pPr marL="285750" indent="-285750" defTabSz="914192">
              <a:buFont typeface="Wingdings" panose="05000000000000000000" pitchFamily="2" charset="2"/>
              <a:buChar char="ü"/>
              <a:defRPr/>
            </a:pPr>
            <a:r>
              <a:rPr lang="en-US" sz="1600">
                <a:cs typeface="Segoe UI Semibold"/>
              </a:rPr>
              <a:t>Use query hints to adjust problems</a:t>
            </a:r>
          </a:p>
        </p:txBody>
      </p:sp>
      <p:cxnSp>
        <p:nvCxnSpPr>
          <p:cNvPr id="74" name="Straight Arrow Connector 73">
            <a:extLst>
              <a:ext uri="{FF2B5EF4-FFF2-40B4-BE49-F238E27FC236}">
                <a16:creationId xmlns:a16="http://schemas.microsoft.com/office/drawing/2014/main" id="{758975A9-F70A-427E-A906-680766077944}"/>
              </a:ext>
            </a:extLst>
          </p:cNvPr>
          <p:cNvCxnSpPr>
            <a:cxnSpLocks/>
          </p:cNvCxnSpPr>
          <p:nvPr/>
        </p:nvCxnSpPr>
        <p:spPr>
          <a:xfrm flipH="1">
            <a:off x="6585927" y="4371363"/>
            <a:ext cx="1740826" cy="283625"/>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descr="Badge 1 with solid fill">
            <a:extLst>
              <a:ext uri="{FF2B5EF4-FFF2-40B4-BE49-F238E27FC236}">
                <a16:creationId xmlns:a16="http://schemas.microsoft.com/office/drawing/2014/main" id="{C446B61A-72FD-47B3-A307-0619282F05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91" y="1412907"/>
            <a:ext cx="422305" cy="422305"/>
          </a:xfrm>
          <a:prstGeom prst="rect">
            <a:avLst/>
          </a:prstGeom>
        </p:spPr>
      </p:pic>
      <p:pic>
        <p:nvPicPr>
          <p:cNvPr id="78" name="Graphic 77" descr="Badge with solid fill">
            <a:extLst>
              <a:ext uri="{FF2B5EF4-FFF2-40B4-BE49-F238E27FC236}">
                <a16:creationId xmlns:a16="http://schemas.microsoft.com/office/drawing/2014/main" id="{05F22281-4F68-4F5D-B1CD-77AA5E52725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446477" y="1412907"/>
            <a:ext cx="422305" cy="422305"/>
          </a:xfrm>
          <a:prstGeom prst="rect">
            <a:avLst/>
          </a:prstGeom>
        </p:spPr>
      </p:pic>
      <p:pic>
        <p:nvPicPr>
          <p:cNvPr id="80" name="Graphic 79" descr="Badge 3 with solid fill">
            <a:extLst>
              <a:ext uri="{FF2B5EF4-FFF2-40B4-BE49-F238E27FC236}">
                <a16:creationId xmlns:a16="http://schemas.microsoft.com/office/drawing/2014/main" id="{5F39C2F0-CE88-40EA-B716-86C32AF475B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804463" y="1412907"/>
            <a:ext cx="422305" cy="422305"/>
          </a:xfrm>
          <a:prstGeom prst="rect">
            <a:avLst/>
          </a:prstGeom>
        </p:spPr>
      </p:pic>
      <p:cxnSp>
        <p:nvCxnSpPr>
          <p:cNvPr id="7" name="Straight Connector 6">
            <a:extLst>
              <a:ext uri="{FF2B5EF4-FFF2-40B4-BE49-F238E27FC236}">
                <a16:creationId xmlns:a16="http://schemas.microsoft.com/office/drawing/2014/main" id="{4C544364-515C-402B-A0DE-38884BED99EB}"/>
              </a:ext>
            </a:extLst>
          </p:cNvPr>
          <p:cNvCxnSpPr/>
          <p:nvPr/>
        </p:nvCxnSpPr>
        <p:spPr>
          <a:xfrm flipV="1">
            <a:off x="2317436" y="1265274"/>
            <a:ext cx="0" cy="147633"/>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EF627B4-CD67-4179-8874-0F5876659003}"/>
              </a:ext>
            </a:extLst>
          </p:cNvPr>
          <p:cNvCxnSpPr>
            <a:cxnSpLocks/>
          </p:cNvCxnSpPr>
          <p:nvPr/>
        </p:nvCxnSpPr>
        <p:spPr>
          <a:xfrm>
            <a:off x="2303567" y="1265274"/>
            <a:ext cx="3293947"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991730-DCA0-4E55-ADFF-080DFD02CAA8}"/>
              </a:ext>
            </a:extLst>
          </p:cNvPr>
          <p:cNvCxnSpPr>
            <a:cxnSpLocks/>
          </p:cNvCxnSpPr>
          <p:nvPr/>
        </p:nvCxnSpPr>
        <p:spPr>
          <a:xfrm flipV="1">
            <a:off x="5578672" y="1266982"/>
            <a:ext cx="0" cy="147633"/>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50C930-1CFB-4D1A-86DD-2A264842DC0D}"/>
              </a:ext>
            </a:extLst>
          </p:cNvPr>
          <p:cNvCxnSpPr>
            <a:cxnSpLocks/>
          </p:cNvCxnSpPr>
          <p:nvPr/>
        </p:nvCxnSpPr>
        <p:spPr>
          <a:xfrm>
            <a:off x="5578672" y="1265274"/>
            <a:ext cx="4473630"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2E9873-E6F2-46D3-998C-17D69CE5C9F2}"/>
              </a:ext>
            </a:extLst>
          </p:cNvPr>
          <p:cNvCxnSpPr>
            <a:cxnSpLocks/>
          </p:cNvCxnSpPr>
          <p:nvPr/>
        </p:nvCxnSpPr>
        <p:spPr>
          <a:xfrm flipV="1">
            <a:off x="10052302" y="1254041"/>
            <a:ext cx="0" cy="147633"/>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72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1"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childTnLst>
                                </p:cTn>
                              </p:par>
                            </p:childTnLst>
                          </p:cTn>
                        </p:par>
                        <p:par>
                          <p:cTn id="72" fill="hold">
                            <p:stCondLst>
                              <p:cond delay="0"/>
                            </p:stCondLst>
                            <p:childTnLst>
                              <p:par>
                                <p:cTn id="73" presetID="10" presetClass="entr" presetSubtype="0" fill="hold" grpId="0" nodeType="after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1" grpId="0"/>
      <p:bldP spid="65" grpId="0"/>
      <p:bldP spid="69" grpId="0"/>
      <p:bldP spid="71" grpId="0"/>
      <p:bldP spid="73" grpId="0"/>
      <p:bldP spid="3" grpId="0" animBg="1"/>
      <p:bldP spid="4" grpId="0"/>
      <p:bldP spid="64" grpId="0"/>
      <p:bldP spid="68"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F6657F7C-1FF6-4886-A212-AFADEFC0ADD3}"/>
              </a:ext>
            </a:extLst>
          </p:cNvPr>
          <p:cNvGrpSpPr/>
          <p:nvPr/>
        </p:nvGrpSpPr>
        <p:grpSpPr>
          <a:xfrm>
            <a:off x="3707872" y="3033931"/>
            <a:ext cx="953028" cy="1309470"/>
            <a:chOff x="3707872" y="3033931"/>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3707872" y="3033931"/>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42797" y="3933350"/>
                <a:ext cx="663379" cy="246221"/>
              </a:xfrm>
              <a:prstGeom prst="rect">
                <a:avLst/>
              </a:prstGeom>
              <a:noFill/>
            </p:spPr>
            <p:txBody>
              <a:bodyPr wrap="square" lIns="0" tIns="0" rIns="0" bIns="0">
                <a:spAutoFit/>
              </a:bodyPr>
              <a:lstStyle/>
              <a:p>
                <a:pPr marR="0" lvl="0" indent="0" algn="ctr" defTabSz="914400" fontAlgn="auto">
                  <a:lnSpc>
                    <a:spcPct val="100000"/>
                  </a:lnSpc>
                  <a:spcBef>
                    <a:spcPts val="0"/>
                  </a:spcBef>
                  <a:spcAft>
                    <a:spcPts val="0"/>
                  </a:spcAft>
                  <a:buClrTx/>
                  <a:buSzTx/>
                  <a:buFontTx/>
                  <a:buNone/>
                  <a:tabLst/>
                  <a:defRPr/>
                </a:pPr>
                <a:r>
                  <a:rPr lang="en-US" sz="1600">
                    <a:solidFill>
                      <a:schemeClr val="accent1"/>
                    </a:solidFill>
                    <a:latin typeface="+mj-lt"/>
                  </a:rPr>
                  <a:t>Seek</a:t>
                </a:r>
              </a:p>
            </p:txBody>
          </p:sp>
        </p:grpSp>
        <p:grpSp>
          <p:nvGrpSpPr>
            <p:cNvPr id="97" name="Group 96">
              <a:extLst>
                <a:ext uri="{FF2B5EF4-FFF2-40B4-BE49-F238E27FC236}">
                  <a16:creationId xmlns:a16="http://schemas.microsoft.com/office/drawing/2014/main" id="{39B7234C-524E-40DF-9752-19FA21313FAA}"/>
                </a:ext>
              </a:extLst>
            </p:cNvPr>
            <p:cNvGrpSpPr/>
            <p:nvPr/>
          </p:nvGrpSpPr>
          <p:grpSpPr>
            <a:xfrm>
              <a:off x="3927607" y="3330044"/>
              <a:ext cx="587673" cy="533537"/>
              <a:chOff x="5192891" y="3620719"/>
              <a:chExt cx="587673" cy="533537"/>
            </a:xfrm>
          </p:grpSpPr>
          <p:cxnSp>
            <p:nvCxnSpPr>
              <p:cNvPr id="98" name="Straight Connector 97">
                <a:extLst>
                  <a:ext uri="{FF2B5EF4-FFF2-40B4-BE49-F238E27FC236}">
                    <a16:creationId xmlns:a16="http://schemas.microsoft.com/office/drawing/2014/main" id="{58FC733D-AD26-4002-B594-1488EBF3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E2E35785-7834-40F2-8EB1-91034EC88B95}"/>
                  </a:ext>
                </a:extLst>
              </p:cNvPr>
              <p:cNvGrpSpPr/>
              <p:nvPr/>
            </p:nvGrpSpPr>
            <p:grpSpPr>
              <a:xfrm>
                <a:off x="5283098" y="3620719"/>
                <a:ext cx="346295" cy="349724"/>
                <a:chOff x="5587199" y="2178050"/>
                <a:chExt cx="499276" cy="555116"/>
              </a:xfrm>
            </p:grpSpPr>
            <p:cxnSp>
              <p:nvCxnSpPr>
                <p:cNvPr id="108" name="Straight Connector 107">
                  <a:extLst>
                    <a:ext uri="{FF2B5EF4-FFF2-40B4-BE49-F238E27FC236}">
                      <a16:creationId xmlns:a16="http://schemas.microsoft.com/office/drawing/2014/main" id="{1D76748D-DE00-421F-9A2C-5F13C645C13D}"/>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Right Bracket 108">
                  <a:extLst>
                    <a:ext uri="{FF2B5EF4-FFF2-40B4-BE49-F238E27FC236}">
                      <a16:creationId xmlns:a16="http://schemas.microsoft.com/office/drawing/2014/main" id="{9A832432-7B95-4F09-8376-A9ECE62CB7A1}"/>
                    </a:ext>
                  </a:extLst>
                </p:cNvPr>
                <p:cNvSpPr/>
                <p:nvPr/>
              </p:nvSpPr>
              <p:spPr>
                <a:xfrm rot="16200000">
                  <a:off x="5698337" y="2234256"/>
                  <a:ext cx="277000"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0" name="Arc 99">
                <a:extLst>
                  <a:ext uri="{FF2B5EF4-FFF2-40B4-BE49-F238E27FC236}">
                    <a16:creationId xmlns:a16="http://schemas.microsoft.com/office/drawing/2014/main" id="{B1865722-0695-45D0-8BFB-F0D490023214}"/>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a:extLst>
                  <a:ext uri="{FF2B5EF4-FFF2-40B4-BE49-F238E27FC236}">
                    <a16:creationId xmlns:a16="http://schemas.microsoft.com/office/drawing/2014/main" id="{0482E968-81E1-48AA-AD10-D19A6B26DF7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Oval 101">
                <a:extLst>
                  <a:ext uri="{FF2B5EF4-FFF2-40B4-BE49-F238E27FC236}">
                    <a16:creationId xmlns:a16="http://schemas.microsoft.com/office/drawing/2014/main" id="{F2D43E6E-45B5-4C53-BDB1-95AD287AEBC6}"/>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103" name="Group 102">
                <a:extLst>
                  <a:ext uri="{FF2B5EF4-FFF2-40B4-BE49-F238E27FC236}">
                    <a16:creationId xmlns:a16="http://schemas.microsoft.com/office/drawing/2014/main" id="{571DDD8F-4C27-40C7-8C01-CFB33D9A7F95}"/>
                  </a:ext>
                </a:extLst>
              </p:cNvPr>
              <p:cNvGrpSpPr/>
              <p:nvPr/>
            </p:nvGrpSpPr>
            <p:grpSpPr>
              <a:xfrm>
                <a:off x="5598820" y="3992034"/>
                <a:ext cx="131080" cy="92036"/>
                <a:chOff x="5591457" y="3989824"/>
                <a:chExt cx="131080" cy="92036"/>
              </a:xfrm>
            </p:grpSpPr>
            <p:cxnSp>
              <p:nvCxnSpPr>
                <p:cNvPr id="106" name="Straight Arrow Connector 105">
                  <a:extLst>
                    <a:ext uri="{FF2B5EF4-FFF2-40B4-BE49-F238E27FC236}">
                      <a16:creationId xmlns:a16="http://schemas.microsoft.com/office/drawing/2014/main" id="{997A780F-0D46-4C05-A31D-D2362C37285C}"/>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86495E2-097A-4AEA-9059-D899F2E2B26F}"/>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04" name="Straight Connector 103">
                <a:extLst>
                  <a:ext uri="{FF2B5EF4-FFF2-40B4-BE49-F238E27FC236}">
                    <a16:creationId xmlns:a16="http://schemas.microsoft.com/office/drawing/2014/main" id="{3C7A0712-619A-4375-8786-6D726D11A37A}"/>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8CBE0-C49B-4F11-99EE-41EBE2408F24}"/>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E67D9784-AFC5-4B9F-9C00-AAAD2541A4A8}"/>
              </a:ext>
            </a:extLst>
          </p:cNvPr>
          <p:cNvGrpSpPr/>
          <p:nvPr/>
        </p:nvGrpSpPr>
        <p:grpSpPr>
          <a:xfrm>
            <a:off x="3707872" y="3033931"/>
            <a:ext cx="953028" cy="1309470"/>
            <a:chOff x="3707872" y="3033931"/>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842797" y="3933350"/>
              <a:ext cx="663379" cy="246221"/>
            </a:xfrm>
            <a:prstGeom prst="rect">
              <a:avLst/>
            </a:prstGeom>
            <a:noFill/>
          </p:spPr>
          <p:txBody>
            <a:bodyPr wrap="square" lIns="0" tIns="0" rIns="0" bIns="0">
              <a:spAutoFit/>
            </a:bodyPr>
            <a:lstStyle/>
            <a:p>
              <a:pPr marR="0" lvl="0" indent="0" algn="ctr" defTabSz="914400" fontAlgn="auto">
                <a:lnSpc>
                  <a:spcPct val="100000"/>
                </a:lnSpc>
                <a:spcBef>
                  <a:spcPts val="0"/>
                </a:spcBef>
                <a:spcAft>
                  <a:spcPts val="0"/>
                </a:spcAft>
                <a:buClrTx/>
                <a:buSzTx/>
                <a:buFontTx/>
                <a:buNone/>
                <a:tabLst/>
                <a:defRPr/>
              </a:pPr>
              <a:r>
                <a:rPr lang="en-US" sz="1600">
                  <a:solidFill>
                    <a:schemeClr val="accent1"/>
                  </a:solidFill>
                  <a:latin typeface="+mj-lt"/>
                </a:rPr>
                <a:t>Scan</a:t>
              </a:r>
            </a:p>
          </p:txBody>
        </p:sp>
        <p:grpSp>
          <p:nvGrpSpPr>
            <p:cNvPr id="75" name="Group 74">
              <a:extLst>
                <a:ext uri="{FF2B5EF4-FFF2-40B4-BE49-F238E27FC236}">
                  <a16:creationId xmlns:a16="http://schemas.microsoft.com/office/drawing/2014/main" id="{2D3707DB-B6AD-4A2B-80AC-3B307BAF4224}"/>
                </a:ext>
              </a:extLst>
            </p:cNvPr>
            <p:cNvGrpSpPr/>
            <p:nvPr/>
          </p:nvGrpSpPr>
          <p:grpSpPr>
            <a:xfrm>
              <a:off x="4015889" y="3327995"/>
              <a:ext cx="416258" cy="457200"/>
              <a:chOff x="4622723" y="4794281"/>
              <a:chExt cx="416258" cy="457200"/>
            </a:xfrm>
          </p:grpSpPr>
          <p:sp>
            <p:nvSpPr>
              <p:cNvPr id="122" name="Right Bracket 121">
                <a:extLst>
                  <a:ext uri="{FF2B5EF4-FFF2-40B4-BE49-F238E27FC236}">
                    <a16:creationId xmlns:a16="http://schemas.microsoft.com/office/drawing/2014/main" id="{A12D7430-B966-4FFF-95C1-925AC58D04BE}"/>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67">
                <a:extLst>
                  <a:ext uri="{FF2B5EF4-FFF2-40B4-BE49-F238E27FC236}">
                    <a16:creationId xmlns:a16="http://schemas.microsoft.com/office/drawing/2014/main" id="{B468E5C1-D82D-4C7E-A3B1-8264AC181599}"/>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21" name="Straight Connector 120">
                <a:extLst>
                  <a:ext uri="{FF2B5EF4-FFF2-40B4-BE49-F238E27FC236}">
                    <a16:creationId xmlns:a16="http://schemas.microsoft.com/office/drawing/2014/main" id="{3F3BD710-5263-42F0-97E6-9F0AB83ADEBE}"/>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5BE024F4-7F95-4DBF-A722-843FCD5D51E8}"/>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E9229138-3F16-479A-AAAB-08D522CD681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2AD9532C-B4F8-4778-97EF-EDB5F780676F}"/>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algn="ctr" defTabSz="914400">
                <a:defRPr/>
              </a:pPr>
              <a:r>
                <a:rPr lang="en-US" sz="1600">
                  <a:gradFill>
                    <a:gsLst>
                      <a:gs pos="2917">
                        <a:srgbClr val="1A1A1A"/>
                      </a:gs>
                      <a:gs pos="30000">
                        <a:srgbClr val="1A1A1A"/>
                      </a:gs>
                    </a:gsLst>
                    <a:lin ang="5400000" scaled="0"/>
                  </a:gradFill>
                  <a:latin typeface="Segoe UI"/>
                </a:rPr>
                <a:t>exec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5" name="Connector: Elbow 14">
            <a:extLst>
              <a:ext uri="{FF2B5EF4-FFF2-40B4-BE49-F238E27FC236}">
                <a16:creationId xmlns:a16="http://schemas.microsoft.com/office/drawing/2014/main" id="{8ED3AC2C-420C-4952-9D24-E21836A8955D}"/>
              </a:ext>
            </a:extLst>
          </p:cNvPr>
          <p:cNvCxnSpPr>
            <a:cxnSpLocks/>
          </p:cNvCxnSpPr>
          <p:nvPr/>
        </p:nvCxnSpPr>
        <p:spPr>
          <a:xfrm>
            <a:off x="1888764" y="2764662"/>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60" name="Group 159">
            <a:extLst>
              <a:ext uri="{FF2B5EF4-FFF2-40B4-BE49-F238E27FC236}">
                <a16:creationId xmlns:a16="http://schemas.microsoft.com/office/drawing/2014/main" id="{4B03E2DF-8B80-4C5C-95DA-FD0887BC9A6D}"/>
              </a:ext>
            </a:extLst>
          </p:cNvPr>
          <p:cNvGrpSpPr/>
          <p:nvPr/>
        </p:nvGrpSpPr>
        <p:grpSpPr>
          <a:xfrm>
            <a:off x="3707872" y="3033931"/>
            <a:ext cx="953028" cy="1309470"/>
            <a:chOff x="3707872" y="3033931"/>
            <a:chExt cx="953028" cy="1309470"/>
          </a:xfrm>
        </p:grpSpPr>
        <p:grpSp>
          <p:nvGrpSpPr>
            <p:cNvPr id="161" name="Group 160">
              <a:extLst>
                <a:ext uri="{FF2B5EF4-FFF2-40B4-BE49-F238E27FC236}">
                  <a16:creationId xmlns:a16="http://schemas.microsoft.com/office/drawing/2014/main" id="{8A1CE9DA-DE34-4387-AFCE-631D3A15D7B1}"/>
                </a:ext>
              </a:extLst>
            </p:cNvPr>
            <p:cNvGrpSpPr/>
            <p:nvPr/>
          </p:nvGrpSpPr>
          <p:grpSpPr>
            <a:xfrm>
              <a:off x="3707872" y="3033931"/>
              <a:ext cx="953028" cy="1309470"/>
              <a:chOff x="3707872" y="3033931"/>
              <a:chExt cx="953028"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3707872" y="3033931"/>
                <a:ext cx="953028"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3842797" y="3933350"/>
                <a:ext cx="663379" cy="246221"/>
              </a:xfrm>
              <a:prstGeom prst="rect">
                <a:avLst/>
              </a:prstGeom>
              <a:noFill/>
            </p:spPr>
            <p:txBody>
              <a:bodyPr wrap="square" lIns="0" tIns="0" rIns="0" bIns="0">
                <a:spAutoFit/>
              </a:bodyPr>
              <a:lstStyle/>
              <a:p>
                <a:pPr marR="0" lvl="0" indent="0" algn="ctr" defTabSz="914400" fontAlgn="auto">
                  <a:lnSpc>
                    <a:spcPct val="100000"/>
                  </a:lnSpc>
                  <a:spcBef>
                    <a:spcPts val="0"/>
                  </a:spcBef>
                  <a:spcAft>
                    <a:spcPts val="0"/>
                  </a:spcAft>
                  <a:buClrTx/>
                  <a:buSzTx/>
                  <a:buFontTx/>
                  <a:buNone/>
                  <a:tabLst/>
                  <a:defRPr/>
                </a:pPr>
                <a:r>
                  <a:rPr lang="en-US" sz="1600">
                    <a:solidFill>
                      <a:schemeClr val="accent3"/>
                    </a:solidFill>
                    <a:latin typeface="+mj-lt"/>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3927607" y="3330044"/>
              <a:ext cx="587673" cy="533537"/>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3" name="Group 262">
            <a:extLst>
              <a:ext uri="{FF2B5EF4-FFF2-40B4-BE49-F238E27FC236}">
                <a16:creationId xmlns:a16="http://schemas.microsoft.com/office/drawing/2014/main" id="{A84ECF6D-F9F9-441C-9F30-7CF7675B7205}"/>
              </a:ext>
            </a:extLst>
          </p:cNvPr>
          <p:cNvGrpSpPr/>
          <p:nvPr/>
        </p:nvGrpSpPr>
        <p:grpSpPr>
          <a:xfrm>
            <a:off x="9191885" y="3027600"/>
            <a:ext cx="953028" cy="1309470"/>
            <a:chOff x="3707872" y="3033931"/>
            <a:chExt cx="953028" cy="1309470"/>
          </a:xfrm>
        </p:grpSpPr>
        <p:grpSp>
          <p:nvGrpSpPr>
            <p:cNvPr id="264" name="Group 263">
              <a:extLst>
                <a:ext uri="{FF2B5EF4-FFF2-40B4-BE49-F238E27FC236}">
                  <a16:creationId xmlns:a16="http://schemas.microsoft.com/office/drawing/2014/main" id="{EEA87AB3-E3B1-462D-A8C4-66D1BB108A3C}"/>
                </a:ext>
              </a:extLst>
            </p:cNvPr>
            <p:cNvGrpSpPr/>
            <p:nvPr/>
          </p:nvGrpSpPr>
          <p:grpSpPr>
            <a:xfrm>
              <a:off x="3707872" y="3033931"/>
              <a:ext cx="953028" cy="1309470"/>
              <a:chOff x="3707872" y="3033931"/>
              <a:chExt cx="953028" cy="1309470"/>
            </a:xfrm>
          </p:grpSpPr>
          <p:sp>
            <p:nvSpPr>
              <p:cNvPr id="278" name="Rectangle 277">
                <a:extLst>
                  <a:ext uri="{FF2B5EF4-FFF2-40B4-BE49-F238E27FC236}">
                    <a16:creationId xmlns:a16="http://schemas.microsoft.com/office/drawing/2014/main" id="{DF06D3F9-BFF1-4C4E-9EF4-D71D2DBCAE66}"/>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9" name="TextBox 278">
                <a:extLst>
                  <a:ext uri="{FF2B5EF4-FFF2-40B4-BE49-F238E27FC236}">
                    <a16:creationId xmlns:a16="http://schemas.microsoft.com/office/drawing/2014/main" id="{D07A9E8B-C1F3-48A3-AC08-CA4F0590F0F0}"/>
                  </a:ext>
                </a:extLst>
              </p:cNvPr>
              <p:cNvSpPr txBox="1"/>
              <p:nvPr/>
            </p:nvSpPr>
            <p:spPr>
              <a:xfrm>
                <a:off x="3842797" y="3933350"/>
                <a:ext cx="663379" cy="246221"/>
              </a:xfrm>
              <a:prstGeom prst="rect">
                <a:avLst/>
              </a:prstGeom>
              <a:noFill/>
            </p:spPr>
            <p:txBody>
              <a:bodyPr wrap="square" lIns="0" tIns="0" rIns="0" bIns="0">
                <a:spAutoFit/>
              </a:bodyPr>
              <a:lstStyle/>
              <a:p>
                <a:pPr marR="0" lvl="0" indent="0" algn="ctr" defTabSz="914400" fontAlgn="auto">
                  <a:lnSpc>
                    <a:spcPct val="100000"/>
                  </a:lnSpc>
                  <a:spcBef>
                    <a:spcPts val="0"/>
                  </a:spcBef>
                  <a:spcAft>
                    <a:spcPts val="0"/>
                  </a:spcAft>
                  <a:buClrTx/>
                  <a:buSzTx/>
                  <a:buFontTx/>
                  <a:buNone/>
                  <a:tabLst/>
                  <a:defRPr/>
                </a:pPr>
                <a:r>
                  <a:rPr lang="en-US" sz="1600">
                    <a:solidFill>
                      <a:schemeClr val="accent1"/>
                    </a:solidFill>
                    <a:latin typeface="+mj-lt"/>
                  </a:rPr>
                  <a:t>Seek</a:t>
                </a:r>
              </a:p>
            </p:txBody>
          </p:sp>
        </p:grpSp>
        <p:grpSp>
          <p:nvGrpSpPr>
            <p:cNvPr id="265" name="Group 264">
              <a:extLst>
                <a:ext uri="{FF2B5EF4-FFF2-40B4-BE49-F238E27FC236}">
                  <a16:creationId xmlns:a16="http://schemas.microsoft.com/office/drawing/2014/main" id="{9ED7E4C0-899F-45B8-8099-91C4CB8B152A}"/>
                </a:ext>
              </a:extLst>
            </p:cNvPr>
            <p:cNvGrpSpPr/>
            <p:nvPr/>
          </p:nvGrpSpPr>
          <p:grpSpPr>
            <a:xfrm>
              <a:off x="3927607" y="3330044"/>
              <a:ext cx="587673" cy="533537"/>
              <a:chOff x="5192891" y="3620719"/>
              <a:chExt cx="587673" cy="533537"/>
            </a:xfrm>
          </p:grpSpPr>
          <p:cxnSp>
            <p:nvCxnSpPr>
              <p:cNvPr id="266" name="Straight Connector 265">
                <a:extLst>
                  <a:ext uri="{FF2B5EF4-FFF2-40B4-BE49-F238E27FC236}">
                    <a16:creationId xmlns:a16="http://schemas.microsoft.com/office/drawing/2014/main" id="{E1BAB2D6-C507-4E80-887A-BB940A149C65}"/>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BD52F5B-F395-4F93-A729-A42A2686EB9F}"/>
                  </a:ext>
                </a:extLst>
              </p:cNvPr>
              <p:cNvGrpSpPr/>
              <p:nvPr/>
            </p:nvGrpSpPr>
            <p:grpSpPr>
              <a:xfrm>
                <a:off x="5283098" y="3620719"/>
                <a:ext cx="346295" cy="349724"/>
                <a:chOff x="5587199" y="2178050"/>
                <a:chExt cx="499276" cy="555116"/>
              </a:xfrm>
            </p:grpSpPr>
            <p:cxnSp>
              <p:nvCxnSpPr>
                <p:cNvPr id="276" name="Straight Connector 275">
                  <a:extLst>
                    <a:ext uri="{FF2B5EF4-FFF2-40B4-BE49-F238E27FC236}">
                      <a16:creationId xmlns:a16="http://schemas.microsoft.com/office/drawing/2014/main" id="{5E847FDF-E0D6-4D05-994B-DAF4970D728B}"/>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7" name="Right Bracket 276">
                  <a:extLst>
                    <a:ext uri="{FF2B5EF4-FFF2-40B4-BE49-F238E27FC236}">
                      <a16:creationId xmlns:a16="http://schemas.microsoft.com/office/drawing/2014/main" id="{D5A99E54-94D5-44A6-9157-06AB0DDEA6D2}"/>
                    </a:ext>
                  </a:extLst>
                </p:cNvPr>
                <p:cNvSpPr/>
                <p:nvPr/>
              </p:nvSpPr>
              <p:spPr>
                <a:xfrm rot="16200000">
                  <a:off x="5698337" y="2234256"/>
                  <a:ext cx="277000"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8" name="Arc 267">
                <a:extLst>
                  <a:ext uri="{FF2B5EF4-FFF2-40B4-BE49-F238E27FC236}">
                    <a16:creationId xmlns:a16="http://schemas.microsoft.com/office/drawing/2014/main" id="{DF5924DF-82EA-4138-AD56-ED9F9DB5E87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9" name="Arc 268">
                <a:extLst>
                  <a:ext uri="{FF2B5EF4-FFF2-40B4-BE49-F238E27FC236}">
                    <a16:creationId xmlns:a16="http://schemas.microsoft.com/office/drawing/2014/main" id="{AC25F3AE-BCAB-433F-A031-8D7CFE48CFB0}"/>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Oval 269">
                <a:extLst>
                  <a:ext uri="{FF2B5EF4-FFF2-40B4-BE49-F238E27FC236}">
                    <a16:creationId xmlns:a16="http://schemas.microsoft.com/office/drawing/2014/main" id="{06C18F01-5F67-472C-B3EC-58B9C3EE0518}"/>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71" name="Group 270">
                <a:extLst>
                  <a:ext uri="{FF2B5EF4-FFF2-40B4-BE49-F238E27FC236}">
                    <a16:creationId xmlns:a16="http://schemas.microsoft.com/office/drawing/2014/main" id="{B4A6976C-B396-4AC5-B485-6BE23B749274}"/>
                  </a:ext>
                </a:extLst>
              </p:cNvPr>
              <p:cNvGrpSpPr/>
              <p:nvPr/>
            </p:nvGrpSpPr>
            <p:grpSpPr>
              <a:xfrm>
                <a:off x="5598820" y="3992034"/>
                <a:ext cx="131080" cy="92036"/>
                <a:chOff x="5591457" y="3989824"/>
                <a:chExt cx="131080" cy="92036"/>
              </a:xfrm>
            </p:grpSpPr>
            <p:cxnSp>
              <p:nvCxnSpPr>
                <p:cNvPr id="274" name="Straight Arrow Connector 273">
                  <a:extLst>
                    <a:ext uri="{FF2B5EF4-FFF2-40B4-BE49-F238E27FC236}">
                      <a16:creationId xmlns:a16="http://schemas.microsoft.com/office/drawing/2014/main" id="{9E8BCD6A-2707-47B5-8916-FAF649F7ADD3}"/>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F4F0CA5-BFC8-44A2-9B26-84E261DE5C9C}"/>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72" name="Straight Connector 271">
                <a:extLst>
                  <a:ext uri="{FF2B5EF4-FFF2-40B4-BE49-F238E27FC236}">
                    <a16:creationId xmlns:a16="http://schemas.microsoft.com/office/drawing/2014/main" id="{5800549B-EB05-4640-B9CD-0A46CF57789B}"/>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B22436F-CD42-4746-ACD5-B377A6A8A930}"/>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80" name="Group 279">
            <a:extLst>
              <a:ext uri="{FF2B5EF4-FFF2-40B4-BE49-F238E27FC236}">
                <a16:creationId xmlns:a16="http://schemas.microsoft.com/office/drawing/2014/main" id="{9D21DBEF-E612-4F42-9EFA-90EB2D2F5B6F}"/>
              </a:ext>
            </a:extLst>
          </p:cNvPr>
          <p:cNvGrpSpPr/>
          <p:nvPr/>
        </p:nvGrpSpPr>
        <p:grpSpPr>
          <a:xfrm>
            <a:off x="9191885" y="3027600"/>
            <a:ext cx="953028" cy="1309470"/>
            <a:chOff x="3707872" y="3033931"/>
            <a:chExt cx="953028" cy="1309470"/>
          </a:xfrm>
        </p:grpSpPr>
        <p:sp>
          <p:nvSpPr>
            <p:cNvPr id="281" name="Rectangle 280">
              <a:extLst>
                <a:ext uri="{FF2B5EF4-FFF2-40B4-BE49-F238E27FC236}">
                  <a16:creationId xmlns:a16="http://schemas.microsoft.com/office/drawing/2014/main" id="{25EAA46A-86BB-4650-B1E1-0694F1277750}"/>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2" name="TextBox 281">
              <a:extLst>
                <a:ext uri="{FF2B5EF4-FFF2-40B4-BE49-F238E27FC236}">
                  <a16:creationId xmlns:a16="http://schemas.microsoft.com/office/drawing/2014/main" id="{0E2A76B8-01E5-45C7-826F-C9B65BBD3BE6}"/>
                </a:ext>
              </a:extLst>
            </p:cNvPr>
            <p:cNvSpPr txBox="1"/>
            <p:nvPr/>
          </p:nvSpPr>
          <p:spPr>
            <a:xfrm>
              <a:off x="3842797" y="3933350"/>
              <a:ext cx="663379" cy="246221"/>
            </a:xfrm>
            <a:prstGeom prst="rect">
              <a:avLst/>
            </a:prstGeom>
            <a:noFill/>
          </p:spPr>
          <p:txBody>
            <a:bodyPr wrap="square" lIns="0" tIns="0" rIns="0" bIns="0">
              <a:spAutoFit/>
            </a:bodyPr>
            <a:lstStyle/>
            <a:p>
              <a:pPr marR="0" lvl="0" indent="0" algn="ctr" defTabSz="914400" fontAlgn="auto">
                <a:lnSpc>
                  <a:spcPct val="100000"/>
                </a:lnSpc>
                <a:spcBef>
                  <a:spcPts val="0"/>
                </a:spcBef>
                <a:spcAft>
                  <a:spcPts val="0"/>
                </a:spcAft>
                <a:buClrTx/>
                <a:buSzTx/>
                <a:buFontTx/>
                <a:buNone/>
                <a:tabLst/>
                <a:defRPr/>
              </a:pPr>
              <a:r>
                <a:rPr lang="en-US" sz="1600">
                  <a:solidFill>
                    <a:schemeClr val="accent1"/>
                  </a:solidFill>
                  <a:latin typeface="+mj-lt"/>
                </a:rPr>
                <a:t>Scan</a:t>
              </a:r>
            </a:p>
          </p:txBody>
        </p:sp>
        <p:grpSp>
          <p:nvGrpSpPr>
            <p:cNvPr id="283" name="Group 282">
              <a:extLst>
                <a:ext uri="{FF2B5EF4-FFF2-40B4-BE49-F238E27FC236}">
                  <a16:creationId xmlns:a16="http://schemas.microsoft.com/office/drawing/2014/main" id="{578208B5-31C7-4D25-9A56-C255CB2E07F0}"/>
                </a:ext>
              </a:extLst>
            </p:cNvPr>
            <p:cNvGrpSpPr/>
            <p:nvPr/>
          </p:nvGrpSpPr>
          <p:grpSpPr>
            <a:xfrm>
              <a:off x="4015889" y="3327995"/>
              <a:ext cx="416258" cy="457200"/>
              <a:chOff x="4622723" y="4794281"/>
              <a:chExt cx="416258" cy="457200"/>
            </a:xfrm>
          </p:grpSpPr>
          <p:sp>
            <p:nvSpPr>
              <p:cNvPr id="284" name="Right Bracket 283">
                <a:extLst>
                  <a:ext uri="{FF2B5EF4-FFF2-40B4-BE49-F238E27FC236}">
                    <a16:creationId xmlns:a16="http://schemas.microsoft.com/office/drawing/2014/main" id="{C1ED4A5C-B910-4845-BAF4-1F09F848F756}"/>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5" name="Rectangle 284">
                <a:extLst>
                  <a:ext uri="{FF2B5EF4-FFF2-40B4-BE49-F238E27FC236}">
                    <a16:creationId xmlns:a16="http://schemas.microsoft.com/office/drawing/2014/main" id="{59572751-E55D-459B-A0DC-B32E2C77D2D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86" name="Straight Connector 285">
                <a:extLst>
                  <a:ext uri="{FF2B5EF4-FFF2-40B4-BE49-F238E27FC236}">
                    <a16:creationId xmlns:a16="http://schemas.microsoft.com/office/drawing/2014/main" id="{21B72DF7-891E-42B6-8CBD-587C22CF2884}"/>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04D3798C-8850-4866-B7C8-31161DFF069D}"/>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D277470-754D-4CC1-B9ED-1B2E5B9FC1E5}"/>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9" name="Oval 288">
                <a:extLst>
                  <a:ext uri="{FF2B5EF4-FFF2-40B4-BE49-F238E27FC236}">
                    <a16:creationId xmlns:a16="http://schemas.microsoft.com/office/drawing/2014/main" id="{357C96D8-2A82-4C30-BCC4-52F07139FB33}"/>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90" name="Group 289">
            <a:extLst>
              <a:ext uri="{FF2B5EF4-FFF2-40B4-BE49-F238E27FC236}">
                <a16:creationId xmlns:a16="http://schemas.microsoft.com/office/drawing/2014/main" id="{3169CAAE-AEEB-464F-AB01-B951F29F8CA0}"/>
              </a:ext>
            </a:extLst>
          </p:cNvPr>
          <p:cNvGrpSpPr/>
          <p:nvPr/>
        </p:nvGrpSpPr>
        <p:grpSpPr>
          <a:xfrm>
            <a:off x="6334265" y="2133442"/>
            <a:ext cx="846899" cy="1188222"/>
            <a:chOff x="850252" y="2139773"/>
            <a:chExt cx="846899" cy="1188222"/>
          </a:xfrm>
        </p:grpSpPr>
        <p:sp>
          <p:nvSpPr>
            <p:cNvPr id="291" name="TextBox 290">
              <a:extLst>
                <a:ext uri="{FF2B5EF4-FFF2-40B4-BE49-F238E27FC236}">
                  <a16:creationId xmlns:a16="http://schemas.microsoft.com/office/drawing/2014/main" id="{EA96DA62-6F33-47DA-B100-0CA1E75ECD26}"/>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292" name="Freeform: Shape 213">
              <a:extLst>
                <a:ext uri="{FF2B5EF4-FFF2-40B4-BE49-F238E27FC236}">
                  <a16:creationId xmlns:a16="http://schemas.microsoft.com/office/drawing/2014/main" id="{B593FA2E-046A-46E0-B142-AA15D4D9C497}"/>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lvl="0" defTabSz="914400">
              <a:defRPr/>
            </a:pPr>
            <a:r>
              <a:rPr lang="en-US" sz="2000">
                <a:gradFill>
                  <a:gsLst>
                    <a:gs pos="2917">
                      <a:srgbClr val="1A1A1A"/>
                    </a:gs>
                    <a:gs pos="30000">
                      <a:srgbClr val="1A1A1A"/>
                    </a:gs>
                  </a:gsLst>
                  <a:lin ang="5400000" scaled="0"/>
                </a:gradFill>
                <a:latin typeface="+mj-lt"/>
              </a:rPr>
              <a:t>With PSP optimization</a:t>
            </a:r>
          </a:p>
        </p:txBody>
      </p:sp>
      <p:grpSp>
        <p:nvGrpSpPr>
          <p:cNvPr id="294" name="Group 293">
            <a:extLst>
              <a:ext uri="{FF2B5EF4-FFF2-40B4-BE49-F238E27FC236}">
                <a16:creationId xmlns:a16="http://schemas.microsoft.com/office/drawing/2014/main" id="{E480C1DA-F8A7-4772-A050-66E8B3165575}"/>
              </a:ext>
            </a:extLst>
          </p:cNvPr>
          <p:cNvGrpSpPr/>
          <p:nvPr/>
        </p:nvGrpSpPr>
        <p:grpSpPr>
          <a:xfrm>
            <a:off x="6278962" y="3983493"/>
            <a:ext cx="957505" cy="1188222"/>
            <a:chOff x="974077" y="2292173"/>
            <a:chExt cx="957505" cy="1188222"/>
          </a:xfrm>
        </p:grpSpPr>
        <p:sp>
          <p:nvSpPr>
            <p:cNvPr id="295" name="TextBox 294">
              <a:extLst>
                <a:ext uri="{FF2B5EF4-FFF2-40B4-BE49-F238E27FC236}">
                  <a16:creationId xmlns:a16="http://schemas.microsoft.com/office/drawing/2014/main" id="{68CE31B9-D566-43DD-A023-8841013B7625}"/>
                </a:ext>
              </a:extLst>
            </p:cNvPr>
            <p:cNvSpPr txBox="1"/>
            <p:nvPr/>
          </p:nvSpPr>
          <p:spPr>
            <a:xfrm>
              <a:off x="974077" y="2987952"/>
              <a:ext cx="957505" cy="492443"/>
            </a:xfrm>
            <a:prstGeom prst="rect">
              <a:avLst/>
            </a:prstGeom>
            <a:noFill/>
          </p:spPr>
          <p:txBody>
            <a:bodyPr wrap="none" lIns="0" tIns="0" rIns="0" bIns="0" rtlCol="0">
              <a:spAutoFit/>
            </a:bodyPr>
            <a:lstStyle/>
            <a:p>
              <a:pPr algn="ctr" defTabSz="914400">
                <a:defRPr/>
              </a:pPr>
              <a:r>
                <a:rPr lang="en-US" sz="1600">
                  <a:gradFill>
                    <a:gsLst>
                      <a:gs pos="2917">
                        <a:srgbClr val="1A1A1A"/>
                      </a:gs>
                      <a:gs pos="30000">
                        <a:srgbClr val="1A1A1A"/>
                      </a:gs>
                    </a:gsLst>
                    <a:lin ang="5400000" scaled="0"/>
                  </a:gradFill>
                  <a:latin typeface="Segoe UI"/>
                </a:rPr>
                <a:t>exec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myproc 10</a:t>
              </a:r>
            </a:p>
          </p:txBody>
        </p:sp>
        <p:sp>
          <p:nvSpPr>
            <p:cNvPr id="296" name="Freeform: Shape 213">
              <a:extLst>
                <a:ext uri="{FF2B5EF4-FFF2-40B4-BE49-F238E27FC236}">
                  <a16:creationId xmlns:a16="http://schemas.microsoft.com/office/drawing/2014/main" id="{3BF0D0FE-B2F4-4808-88C9-CA271A037AD3}"/>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297" name="Connector: Elbow 296">
            <a:extLst>
              <a:ext uri="{FF2B5EF4-FFF2-40B4-BE49-F238E27FC236}">
                <a16:creationId xmlns:a16="http://schemas.microsoft.com/office/drawing/2014/main" id="{773A1F79-4A77-4AFF-83B1-805A6DECFA8A}"/>
              </a:ext>
            </a:extLst>
          </p:cNvPr>
          <p:cNvCxnSpPr>
            <a:cxnSpLocks/>
          </p:cNvCxnSpPr>
          <p:nvPr/>
        </p:nvCxnSpPr>
        <p:spPr>
          <a:xfrm>
            <a:off x="7372777" y="2758331"/>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298" name="Connector: Elbow 297">
            <a:extLst>
              <a:ext uri="{FF2B5EF4-FFF2-40B4-BE49-F238E27FC236}">
                <a16:creationId xmlns:a16="http://schemas.microsoft.com/office/drawing/2014/main" id="{1C327FA7-3DC4-49F9-81CB-D2423147A91E}"/>
              </a:ext>
            </a:extLst>
          </p:cNvPr>
          <p:cNvCxnSpPr>
            <a:cxnSpLocks/>
          </p:cNvCxnSpPr>
          <p:nvPr/>
        </p:nvCxnSpPr>
        <p:spPr>
          <a:xfrm flipV="1">
            <a:off x="7372777" y="3915517"/>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A6F5A00F-AB18-4CD3-BA00-732352B0E2F8}"/>
              </a:ext>
            </a:extLst>
          </p:cNvPr>
          <p:cNvCxnSpPr>
            <a:cxnSpLocks/>
          </p:cNvCxnSpPr>
          <p:nvPr/>
        </p:nvCxnSpPr>
        <p:spPr>
          <a:xfrm>
            <a:off x="7381929" y="275592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33" name="Straight Arrow Connector 332">
            <a:extLst>
              <a:ext uri="{FF2B5EF4-FFF2-40B4-BE49-F238E27FC236}">
                <a16:creationId xmlns:a16="http://schemas.microsoft.com/office/drawing/2014/main" id="{A02C89FA-B77D-4397-AC28-A1D6D3DAEDCC}"/>
              </a:ext>
            </a:extLst>
          </p:cNvPr>
          <p:cNvCxnSpPr>
            <a:cxnSpLocks/>
          </p:cNvCxnSpPr>
          <p:nvPr/>
        </p:nvCxnSpPr>
        <p:spPr>
          <a:xfrm>
            <a:off x="7381929" y="4606399"/>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87" name="Rectangle 86">
            <a:extLst>
              <a:ext uri="{FF2B5EF4-FFF2-40B4-BE49-F238E27FC236}">
                <a16:creationId xmlns:a16="http://schemas.microsoft.com/office/drawing/2014/main" id="{128FA536-2A43-46F9-88FB-51EE6BD1E8C5}"/>
              </a:ext>
            </a:extLst>
          </p:cNvPr>
          <p:cNvSpPr/>
          <p:nvPr/>
        </p:nvSpPr>
        <p:spPr bwMode="auto">
          <a:xfrm>
            <a:off x="584200" y="1406091"/>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11736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8"/>
                                        </p:tgtEl>
                                      </p:cBhvr>
                                    </p:animEffect>
                                    <p:set>
                                      <p:cBhvr>
                                        <p:cTn id="21" dur="1" fill="hold">
                                          <p:stCondLst>
                                            <p:cond delay="499"/>
                                          </p:stCondLst>
                                        </p:cTn>
                                        <p:tgtEl>
                                          <p:spTgt spid="78"/>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500" fill="hold"/>
                                        <p:tgtEl>
                                          <p:spTgt spid="15"/>
                                        </p:tgtEl>
                                        <p:attrNameLst>
                                          <p:attrName>stroke.color</p:attrName>
                                        </p:attrNameLst>
                                      </p:cBhvr>
                                      <p:to>
                                        <a:srgbClr val="D83B01"/>
                                      </p:to>
                                    </p:animClr>
                                    <p:set>
                                      <p:cBhvr>
                                        <p:cTn id="37" dur="500" fill="hold"/>
                                        <p:tgtEl>
                                          <p:spTgt spid="15"/>
                                        </p:tgtEl>
                                        <p:attrNameLst>
                                          <p:attrName>stroke.on</p:attrName>
                                        </p:attrNameLst>
                                      </p:cBhvr>
                                      <p:to>
                                        <p:strVal val="true"/>
                                      </p:to>
                                    </p:set>
                                  </p:childTnLst>
                                </p:cTn>
                              </p:par>
                              <p:par>
                                <p:cTn id="38" presetID="10" presetClass="entr" presetSubtype="0" fill="hold" nodeType="withEffect">
                                  <p:stCondLst>
                                    <p:cond delay="250"/>
                                  </p:stCondLst>
                                  <p:childTnLst>
                                    <p:set>
                                      <p:cBhvr>
                                        <p:cTn id="39" dur="1" fill="hold">
                                          <p:stCondLst>
                                            <p:cond delay="0"/>
                                          </p:stCondLst>
                                        </p:cTn>
                                        <p:tgtEl>
                                          <p:spTgt spid="160"/>
                                        </p:tgtEl>
                                        <p:attrNameLst>
                                          <p:attrName>style.visibility</p:attrName>
                                        </p:attrNameLst>
                                      </p:cBhvr>
                                      <p:to>
                                        <p:strVal val="visible"/>
                                      </p:to>
                                    </p:set>
                                    <p:animEffect transition="in" filter="fade">
                                      <p:cBhvr>
                                        <p:cTn id="40" dur="500"/>
                                        <p:tgtEl>
                                          <p:spTgt spid="1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fade">
                                      <p:cBhvr>
                                        <p:cTn id="45" dur="500"/>
                                        <p:tgtEl>
                                          <p:spTgt spid="2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3"/>
                                        </p:tgtEl>
                                        <p:attrNameLst>
                                          <p:attrName>style.visibility</p:attrName>
                                        </p:attrNameLst>
                                      </p:cBhvr>
                                      <p:to>
                                        <p:strVal val="visible"/>
                                      </p:to>
                                    </p:set>
                                    <p:animEffect transition="in" filter="fade">
                                      <p:cBhvr>
                                        <p:cTn id="48" dur="500"/>
                                        <p:tgtEl>
                                          <p:spTgt spid="29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nodeType="withEffect">
                                  <p:stCondLst>
                                    <p:cond delay="0"/>
                                  </p:stCondLst>
                                  <p:childTnLst>
                                    <p:set>
                                      <p:cBhvr>
                                        <p:cTn id="53" dur="1" fill="hold">
                                          <p:stCondLst>
                                            <p:cond delay="0"/>
                                          </p:stCondLst>
                                        </p:cTn>
                                        <p:tgtEl>
                                          <p:spTgt spid="297"/>
                                        </p:tgtEl>
                                        <p:attrNameLst>
                                          <p:attrName>style.visibility</p:attrName>
                                        </p:attrNameLst>
                                      </p:cBhvr>
                                      <p:to>
                                        <p:strVal val="visible"/>
                                      </p:to>
                                    </p:set>
                                    <p:animEffect transition="in" filter="fade">
                                      <p:cBhvr>
                                        <p:cTn id="54" dur="500"/>
                                        <p:tgtEl>
                                          <p:spTgt spid="297"/>
                                        </p:tgtEl>
                                      </p:cBhvr>
                                    </p:animEffect>
                                  </p:childTnLst>
                                </p:cTn>
                              </p:par>
                              <p:par>
                                <p:cTn id="55" presetID="10" presetClass="entr" presetSubtype="0" fill="hold" nodeType="with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fade">
                                      <p:cBhvr>
                                        <p:cTn id="57" dur="500"/>
                                        <p:tgtEl>
                                          <p:spTgt spid="26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4"/>
                                        </p:tgtEl>
                                        <p:attrNameLst>
                                          <p:attrName>style.visibility</p:attrName>
                                        </p:attrNameLst>
                                      </p:cBhvr>
                                      <p:to>
                                        <p:strVal val="visible"/>
                                      </p:to>
                                    </p:set>
                                    <p:animEffect transition="in" filter="fade">
                                      <p:cBhvr>
                                        <p:cTn id="62" dur="500"/>
                                        <p:tgtEl>
                                          <p:spTgt spid="294"/>
                                        </p:tgtEl>
                                      </p:cBhvr>
                                    </p:animEffect>
                                  </p:childTnLst>
                                </p:cTn>
                              </p:par>
                              <p:par>
                                <p:cTn id="63" presetID="10" presetClass="entr" presetSubtype="0" fill="hold" nodeType="withEffect">
                                  <p:stCondLst>
                                    <p:cond delay="0"/>
                                  </p:stCondLst>
                                  <p:childTnLst>
                                    <p:set>
                                      <p:cBhvr>
                                        <p:cTn id="64" dur="1" fill="hold">
                                          <p:stCondLst>
                                            <p:cond delay="0"/>
                                          </p:stCondLst>
                                        </p:cTn>
                                        <p:tgtEl>
                                          <p:spTgt spid="298"/>
                                        </p:tgtEl>
                                        <p:attrNameLst>
                                          <p:attrName>style.visibility</p:attrName>
                                        </p:attrNameLst>
                                      </p:cBhvr>
                                      <p:to>
                                        <p:strVal val="visible"/>
                                      </p:to>
                                    </p:set>
                                    <p:animEffect transition="in" filter="fade">
                                      <p:cBhvr>
                                        <p:cTn id="65" dur="500"/>
                                        <p:tgtEl>
                                          <p:spTgt spid="298"/>
                                        </p:tgtEl>
                                      </p:cBhvr>
                                    </p:animEffect>
                                  </p:childTnLst>
                                </p:cTn>
                              </p:par>
                              <p:par>
                                <p:cTn id="66" presetID="10" presetClass="entr" presetSubtype="0" fill="hold" nodeType="withEffect">
                                  <p:stCondLst>
                                    <p:cond delay="0"/>
                                  </p:stCondLst>
                                  <p:childTnLst>
                                    <p:set>
                                      <p:cBhvr>
                                        <p:cTn id="67" dur="1" fill="hold">
                                          <p:stCondLst>
                                            <p:cond delay="0"/>
                                          </p:stCondLst>
                                        </p:cTn>
                                        <p:tgtEl>
                                          <p:spTgt spid="280"/>
                                        </p:tgtEl>
                                        <p:attrNameLst>
                                          <p:attrName>style.visibility</p:attrName>
                                        </p:attrNameLst>
                                      </p:cBhvr>
                                      <p:to>
                                        <p:strVal val="visible"/>
                                      </p:to>
                                    </p:set>
                                    <p:animEffect transition="in" filter="fade">
                                      <p:cBhvr>
                                        <p:cTn id="68" dur="500"/>
                                        <p:tgtEl>
                                          <p:spTgt spid="28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500" fill="hold"/>
                                        <p:tgtEl>
                                          <p:spTgt spid="297"/>
                                        </p:tgtEl>
                                        <p:attrNameLst>
                                          <p:attrName>stroke.color</p:attrName>
                                        </p:attrNameLst>
                                      </p:cBhvr>
                                      <p:to>
                                        <a:srgbClr val="D83B01"/>
                                      </p:to>
                                    </p:animClr>
                                    <p:set>
                                      <p:cBhvr>
                                        <p:cTn id="73" dur="500" fill="hold"/>
                                        <p:tgtEl>
                                          <p:spTgt spid="297"/>
                                        </p:tgtEl>
                                        <p:attrNameLst>
                                          <p:attrName>stroke.on</p:attrName>
                                        </p:attrNameLst>
                                      </p:cBhvr>
                                      <p:to>
                                        <p:strVal val="true"/>
                                      </p:to>
                                    </p:set>
                                  </p:childTnLst>
                                </p:cTn>
                              </p:par>
                              <p:par>
                                <p:cTn id="74" presetID="10" presetClass="exit" presetSubtype="0" fill="hold" nodeType="withEffect">
                                  <p:stCondLst>
                                    <p:cond delay="0"/>
                                  </p:stCondLst>
                                  <p:childTnLst>
                                    <p:animEffect transition="out" filter="fade">
                                      <p:cBhvr>
                                        <p:cTn id="75" dur="500"/>
                                        <p:tgtEl>
                                          <p:spTgt spid="297"/>
                                        </p:tgtEl>
                                      </p:cBhvr>
                                    </p:animEffect>
                                    <p:set>
                                      <p:cBhvr>
                                        <p:cTn id="76" dur="1" fill="hold">
                                          <p:stCondLst>
                                            <p:cond delay="499"/>
                                          </p:stCondLst>
                                        </p:cTn>
                                        <p:tgtEl>
                                          <p:spTgt spid="29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98"/>
                                        </p:tgtEl>
                                      </p:cBhvr>
                                    </p:animEffect>
                                    <p:set>
                                      <p:cBhvr>
                                        <p:cTn id="79" dur="1" fill="hold">
                                          <p:stCondLst>
                                            <p:cond delay="499"/>
                                          </p:stCondLst>
                                        </p:cTn>
                                        <p:tgtEl>
                                          <p:spTgt spid="298"/>
                                        </p:tgtEl>
                                        <p:attrNameLst>
                                          <p:attrName>style.visibility</p:attrName>
                                        </p:attrNameLst>
                                      </p:cBhvr>
                                      <p:to>
                                        <p:strVal val="hidden"/>
                                      </p:to>
                                    </p:set>
                                  </p:childTnLst>
                                </p:cTn>
                              </p:par>
                              <p:par>
                                <p:cTn id="80" presetID="42" presetClass="path" presetSubtype="0" decel="100000" fill="hold" nodeType="withEffect">
                                  <p:stCondLst>
                                    <p:cond delay="0"/>
                                  </p:stCondLst>
                                  <p:childTnLst>
                                    <p:animMotion origin="layout" path="M 1.25E-6 4.44444E-6 L 1.25E-6 0.11805 " pathEditMode="relative" rAng="0" ptsTypes="AA">
                                      <p:cBhvr>
                                        <p:cTn id="81" dur="750" fill="hold"/>
                                        <p:tgtEl>
                                          <p:spTgt spid="280"/>
                                        </p:tgtEl>
                                        <p:attrNameLst>
                                          <p:attrName>ppt_x</p:attrName>
                                          <p:attrName>ppt_y</p:attrName>
                                        </p:attrNameLst>
                                      </p:cBhvr>
                                      <p:rCtr x="0" y="5903"/>
                                    </p:animMotion>
                                  </p:childTnLst>
                                </p:cTn>
                              </p:par>
                              <p:par>
                                <p:cTn id="82" presetID="64" presetClass="path" presetSubtype="0" decel="100000" fill="hold" nodeType="withEffect">
                                  <p:stCondLst>
                                    <p:cond delay="0"/>
                                  </p:stCondLst>
                                  <p:childTnLst>
                                    <p:animMotion origin="layout" path="M 1.25E-6 4.44444E-6 L 1.25E-6 -0.13797 " pathEditMode="relative" rAng="0" ptsTypes="AA">
                                      <p:cBhvr>
                                        <p:cTn id="83" dur="750" fill="hold"/>
                                        <p:tgtEl>
                                          <p:spTgt spid="263"/>
                                        </p:tgtEl>
                                        <p:attrNameLst>
                                          <p:attrName>ppt_x</p:attrName>
                                          <p:attrName>ppt_y</p:attrName>
                                        </p:attrNameLst>
                                      </p:cBhvr>
                                      <p:rCtr x="0" y="-6898"/>
                                    </p:animMotion>
                                  </p:childTnLst>
                                </p:cTn>
                              </p:par>
                              <p:par>
                                <p:cTn id="84" presetID="10" presetClass="entr" presetSubtype="0" fill="hold" nodeType="withEffect">
                                  <p:stCondLst>
                                    <p:cond delay="250"/>
                                  </p:stCondLst>
                                  <p:childTnLst>
                                    <p:set>
                                      <p:cBhvr>
                                        <p:cTn id="85" dur="1" fill="hold">
                                          <p:stCondLst>
                                            <p:cond delay="0"/>
                                          </p:stCondLst>
                                        </p:cTn>
                                        <p:tgtEl>
                                          <p:spTgt spid="86"/>
                                        </p:tgtEl>
                                        <p:attrNameLst>
                                          <p:attrName>style.visibility</p:attrName>
                                        </p:attrNameLst>
                                      </p:cBhvr>
                                      <p:to>
                                        <p:strVal val="visible"/>
                                      </p:to>
                                    </p:set>
                                    <p:animEffect transition="in" filter="fade">
                                      <p:cBhvr>
                                        <p:cTn id="86" dur="500"/>
                                        <p:tgtEl>
                                          <p:spTgt spid="86"/>
                                        </p:tgtEl>
                                      </p:cBhvr>
                                    </p:animEffect>
                                  </p:childTnLst>
                                </p:cTn>
                              </p:par>
                              <p:par>
                                <p:cTn id="87" presetID="10" presetClass="entr" presetSubtype="0" fill="hold" nodeType="withEffect">
                                  <p:stCondLst>
                                    <p:cond delay="250"/>
                                  </p:stCondLst>
                                  <p:childTnLst>
                                    <p:set>
                                      <p:cBhvr>
                                        <p:cTn id="88" dur="1" fill="hold">
                                          <p:stCondLst>
                                            <p:cond delay="0"/>
                                          </p:stCondLst>
                                        </p:cTn>
                                        <p:tgtEl>
                                          <p:spTgt spid="333"/>
                                        </p:tgtEl>
                                        <p:attrNameLst>
                                          <p:attrName>style.visibility</p:attrName>
                                        </p:attrNameLst>
                                      </p:cBhvr>
                                      <p:to>
                                        <p:strVal val="visible"/>
                                      </p:to>
                                    </p:set>
                                    <p:animEffect transition="in" filter="fade">
                                      <p:cBhvr>
                                        <p:cTn id="89"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p:txBody>
          <a:bodyPr/>
          <a:lstStyle/>
          <a:p>
            <a:r>
              <a:rPr lang="en-US"/>
              <a:t>Parameter Sensitive Plan optimization</a:t>
            </a:r>
          </a:p>
        </p:txBody>
      </p:sp>
    </p:spTree>
    <p:extLst>
      <p:ext uri="{BB962C8B-B14F-4D97-AF65-F5344CB8AC3E}">
        <p14:creationId xmlns:p14="http://schemas.microsoft.com/office/powerpoint/2010/main" val="961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18750" y="438070"/>
            <a:ext cx="10433258" cy="800219"/>
          </a:xfrm>
        </p:spPr>
        <p:txBody>
          <a:bodyPr tIns="0" rIns="0" bIns="0"/>
          <a:lstStyle/>
          <a:p>
            <a:r>
              <a:rPr lang="en-US" sz="3200" b="0">
                <a:solidFill>
                  <a:srgbClr val="000000"/>
                </a:solidFill>
                <a:latin typeface="Segoe UI Semibold"/>
              </a:rPr>
              <a:t>Industry-proven database engine</a:t>
            </a:r>
            <a:br>
              <a:rPr lang="en-US"/>
            </a:br>
            <a:r>
              <a:rPr lang="en-US" sz="200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grpSp>
        <p:nvGrpSpPr>
          <p:cNvPr id="65" name="Group 64">
            <a:extLst>
              <a:ext uri="{FF2B5EF4-FFF2-40B4-BE49-F238E27FC236}">
                <a16:creationId xmlns:a16="http://schemas.microsoft.com/office/drawing/2014/main" id="{02A53F5B-BBDF-4EA6-9A19-E75F39C7C253}"/>
              </a:ext>
            </a:extLst>
          </p:cNvPr>
          <p:cNvGrpSpPr/>
          <p:nvPr/>
        </p:nvGrpSpPr>
        <p:grpSpPr>
          <a:xfrm>
            <a:off x="4331208" y="1676826"/>
            <a:ext cx="3529584" cy="4486527"/>
            <a:chOff x="4331208" y="1676826"/>
            <a:chExt cx="3529584" cy="4486527"/>
          </a:xfrm>
        </p:grpSpPr>
        <p:sp>
          <p:nvSpPr>
            <p:cNvPr id="111" name="TextBox 110">
              <a:extLst>
                <a:ext uri="{FF2B5EF4-FFF2-40B4-BE49-F238E27FC236}">
                  <a16:creationId xmlns:a16="http://schemas.microsoft.com/office/drawing/2014/main" id="{8375A5A4-C4CD-467A-8CAD-29C32CBF84AC}"/>
                </a:ext>
              </a:extLst>
            </p:cNvPr>
            <p:cNvSpPr txBox="1"/>
            <p:nvPr/>
          </p:nvSpPr>
          <p:spPr>
            <a:xfrm>
              <a:off x="4331208"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686025"/>
              <a:ext cx="3064086" cy="1477328"/>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System page latch </a:t>
              </a:r>
              <a:br>
                <a:rPr kumimoji="0" lang="en-US" sz="1400" i="0" u="none" strike="noStrike" kern="1200" cap="none" spc="0" normalizeH="0" baseline="0" noProof="0">
                  <a:ln>
                    <a:noFill/>
                  </a:ln>
                  <a:solidFill>
                    <a:srgbClr val="1A1A1A"/>
                  </a:solidFill>
                  <a:effectLst/>
                  <a:uLnTx/>
                  <a:uFillTx/>
                  <a:ea typeface="+mn-ea"/>
                  <a:cs typeface="+mn-cs"/>
                </a:rPr>
              </a:br>
              <a:r>
                <a:rPr kumimoji="0" lang="en-US" sz="1400" i="0" u="none" strike="noStrike" kern="1200" cap="none" spc="0" normalizeH="0" baseline="0" noProof="0">
                  <a:ln>
                    <a:noFill/>
                  </a:ln>
                  <a:solidFill>
                    <a:srgbClr val="1A1A1A"/>
                  </a:solidFill>
                  <a:effectLst/>
                  <a:uLnTx/>
                  <a:uFillTx/>
                  <a:ea typeface="+mn-ea"/>
                  <a:cs typeface="+mn-cs"/>
                </a:rPr>
                <a:t>concurrency enhancements</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In-memory OLTP memory enhancements</a:t>
              </a:r>
            </a:p>
          </p:txBody>
        </p:sp>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9" name="Group 34">
              <a:extLst>
                <a:ext uri="{FF2B5EF4-FFF2-40B4-BE49-F238E27FC236}">
                  <a16:creationId xmlns:a16="http://schemas.microsoft.com/office/drawing/2014/main" id="{7449A470-5A4E-4B9C-8C50-0DC7F9EF16B5}"/>
                </a:ext>
              </a:extLst>
            </p:cNvPr>
            <p:cNvGrpSpPr>
              <a:grpSpLocks noChangeAspect="1"/>
            </p:cNvGrpSpPr>
            <p:nvPr/>
          </p:nvGrpSpPr>
          <p:grpSpPr bwMode="auto">
            <a:xfrm>
              <a:off x="5877389" y="2496136"/>
              <a:ext cx="437220" cy="427626"/>
              <a:chOff x="2805" y="999"/>
              <a:chExt cx="319" cy="312"/>
            </a:xfrm>
          </p:grpSpPr>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2" name="Group 189">
              <a:extLst>
                <a:ext uri="{FF2B5EF4-FFF2-40B4-BE49-F238E27FC236}">
                  <a16:creationId xmlns:a16="http://schemas.microsoft.com/office/drawing/2014/main" id="{06BF3754-5A2C-4667-887C-CEF6BF88314B}"/>
                </a:ext>
              </a:extLst>
            </p:cNvPr>
            <p:cNvGrpSpPr>
              <a:grpSpLocks noChangeAspect="1"/>
            </p:cNvGrpSpPr>
            <p:nvPr/>
          </p:nvGrpSpPr>
          <p:grpSpPr bwMode="auto">
            <a:xfrm>
              <a:off x="5110186" y="3745249"/>
              <a:ext cx="427626" cy="320720"/>
              <a:chOff x="1614" y="1826"/>
              <a:chExt cx="312" cy="234"/>
            </a:xfrm>
          </p:grpSpPr>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3383" y="3670992"/>
              <a:ext cx="469234" cy="469234"/>
            </a:xfrm>
            <a:prstGeom prst="rect">
              <a:avLst/>
            </a:prstGeom>
          </p:spPr>
        </p:pic>
        <p:grpSp>
          <p:nvGrpSpPr>
            <p:cNvPr id="142" name="Group 135">
              <a:extLst>
                <a:ext uri="{FF2B5EF4-FFF2-40B4-BE49-F238E27FC236}">
                  <a16:creationId xmlns:a16="http://schemas.microsoft.com/office/drawing/2014/main" id="{60A2962F-AF71-4FAB-A64B-50D0C858ABB2}"/>
                </a:ext>
              </a:extLst>
            </p:cNvPr>
            <p:cNvGrpSpPr>
              <a:grpSpLocks noChangeAspect="1"/>
            </p:cNvGrpSpPr>
            <p:nvPr/>
          </p:nvGrpSpPr>
          <p:grpSpPr bwMode="auto">
            <a:xfrm>
              <a:off x="5757791" y="3261143"/>
              <a:ext cx="676416" cy="561512"/>
              <a:chOff x="2204" y="1026"/>
              <a:chExt cx="312" cy="259"/>
            </a:xfrm>
          </p:grpSpPr>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137">
                <a:extLst>
                  <a:ext uri="{FF2B5EF4-FFF2-40B4-BE49-F238E27FC236}">
                    <a16:creationId xmlns:a16="http://schemas.microsoft.com/office/drawing/2014/main" id="{3B9F99CF-F3E4-4401-8295-512A55A9C931}"/>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Freeform 138">
                <a:extLst>
                  <a:ext uri="{FF2B5EF4-FFF2-40B4-BE49-F238E27FC236}">
                    <a16:creationId xmlns:a16="http://schemas.microsoft.com/office/drawing/2014/main" id="{D87E697E-05C3-4081-B248-6919891CDBF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Freeform 139">
                <a:extLst>
                  <a:ext uri="{FF2B5EF4-FFF2-40B4-BE49-F238E27FC236}">
                    <a16:creationId xmlns:a16="http://schemas.microsoft.com/office/drawing/2014/main" id="{BECC8ADC-C9DE-4374-9BD8-2A81415EDA6F}"/>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140">
                <a:extLst>
                  <a:ext uri="{FF2B5EF4-FFF2-40B4-BE49-F238E27FC236}">
                    <a16:creationId xmlns:a16="http://schemas.microsoft.com/office/drawing/2014/main" id="{D545D9ED-D9A0-41E7-B625-1E87043C132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Freeform 141">
                <a:extLst>
                  <a:ext uri="{FF2B5EF4-FFF2-40B4-BE49-F238E27FC236}">
                    <a16:creationId xmlns:a16="http://schemas.microsoft.com/office/drawing/2014/main" id="{8C2F3350-50FE-4445-ABA3-0F37DE1EB6E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Oval 142">
                <a:extLst>
                  <a:ext uri="{FF2B5EF4-FFF2-40B4-BE49-F238E27FC236}">
                    <a16:creationId xmlns:a16="http://schemas.microsoft.com/office/drawing/2014/main" id="{D48F20BA-D806-4F89-9B09-F419D4630DAF}"/>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Freeform 143">
                <a:extLst>
                  <a:ext uri="{FF2B5EF4-FFF2-40B4-BE49-F238E27FC236}">
                    <a16:creationId xmlns:a16="http://schemas.microsoft.com/office/drawing/2014/main" id="{E0B74B8D-8C6E-402B-B4C5-D16C4D3390A1}"/>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1024" name="Group 1023">
            <a:extLst>
              <a:ext uri="{FF2B5EF4-FFF2-40B4-BE49-F238E27FC236}">
                <a16:creationId xmlns:a16="http://schemas.microsoft.com/office/drawing/2014/main" id="{7070E62D-583E-4D2E-B355-96340FE94505}"/>
              </a:ext>
            </a:extLst>
          </p:cNvPr>
          <p:cNvGrpSpPr/>
          <p:nvPr/>
        </p:nvGrpSpPr>
        <p:grpSpPr>
          <a:xfrm>
            <a:off x="8076733" y="1676826"/>
            <a:ext cx="3529584" cy="4486527"/>
            <a:chOff x="8076733" y="1676826"/>
            <a:chExt cx="3529584" cy="4486527"/>
          </a:xfrm>
        </p:grpSpPr>
        <p:sp>
          <p:nvSpPr>
            <p:cNvPr id="126" name="TextBox 125">
              <a:extLst>
                <a:ext uri="{FF2B5EF4-FFF2-40B4-BE49-F238E27FC236}">
                  <a16:creationId xmlns:a16="http://schemas.microsoft.com/office/drawing/2014/main" id="{56FB9537-BF37-4306-BD19-CC7D453746AB}"/>
                </a:ext>
              </a:extLst>
            </p:cNvPr>
            <p:cNvSpPr txBox="1"/>
            <p:nvPr/>
          </p:nvSpPr>
          <p:spPr>
            <a:xfrm>
              <a:off x="807673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686025"/>
              <a:ext cx="3064086" cy="1477328"/>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Multi-write replication </a:t>
              </a:r>
              <a:br>
                <a:rPr kumimoji="0" lang="en-US" sz="1400" i="0" u="none" strike="noStrike" kern="1200" cap="none" spc="0" normalizeH="0" baseline="0" noProof="0">
                  <a:ln>
                    <a:noFill/>
                  </a:ln>
                  <a:solidFill>
                    <a:srgbClr val="1A1A1A"/>
                  </a:solidFill>
                  <a:effectLst/>
                  <a:uLnTx/>
                  <a:uFillTx/>
                  <a:ea typeface="+mn-ea"/>
                  <a:cs typeface="+mn-cs"/>
                </a:rPr>
              </a:br>
              <a:r>
                <a:rPr kumimoji="0" lang="en-US" sz="1400" i="0" u="none" strike="noStrike" kern="1200" cap="none" spc="0" normalizeH="0" baseline="0" noProof="0">
                  <a:ln>
                    <a:noFill/>
                  </a:ln>
                  <a:solidFill>
                    <a:srgbClr val="1A1A1A"/>
                  </a:solidFill>
                  <a:effectLst/>
                  <a:uLnTx/>
                  <a:uFillTx/>
                  <a:ea typeface="+mn-ea"/>
                  <a:cs typeface="+mn-cs"/>
                </a:rPr>
                <a:t>with last writer wins</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Cross-platform SNAPSHOT backups</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Intel QuickAssist</a:t>
              </a:r>
              <a:r>
                <a:rPr kumimoji="0" lang="en-US" sz="1400" i="0" u="none" strike="noStrike" kern="1200" cap="none" spc="0" normalizeH="0" baseline="30000" noProof="0">
                  <a:ln>
                    <a:noFill/>
                  </a:ln>
                  <a:solidFill>
                    <a:srgbClr val="1A1A1A"/>
                  </a:solidFill>
                  <a:effectLst/>
                  <a:uLnTx/>
                  <a:uFillTx/>
                  <a:ea typeface="+mn-ea"/>
                  <a:cs typeface="+mn-cs"/>
                </a:rPr>
                <a:t>TM</a:t>
              </a:r>
              <a:r>
                <a:rPr kumimoji="0" lang="en-US" sz="1400" i="0" u="none" strike="noStrike" kern="1200" cap="none" spc="0" normalizeH="0" baseline="0" noProof="0">
                  <a:ln>
                    <a:noFill/>
                  </a:ln>
                  <a:solidFill>
                    <a:srgbClr val="1A1A1A"/>
                  </a:solidFill>
                  <a:effectLst/>
                  <a:uLnTx/>
                  <a:uFillTx/>
                  <a:ea typeface="+mn-ea"/>
                  <a:cs typeface="+mn-cs"/>
                </a:rPr>
                <a:t> </a:t>
              </a:r>
              <a:br>
                <a:rPr kumimoji="0" lang="en-US" sz="1400" i="0" u="none" strike="noStrike" kern="1200" cap="none" spc="0" normalizeH="0" baseline="0" noProof="0">
                  <a:ln>
                    <a:noFill/>
                  </a:ln>
                  <a:solidFill>
                    <a:srgbClr val="1A1A1A"/>
                  </a:solidFill>
                  <a:effectLst/>
                  <a:uLnTx/>
                  <a:uFillTx/>
                  <a:ea typeface="+mn-ea"/>
                  <a:cs typeface="+mn-cs"/>
                </a:rPr>
              </a:br>
              <a:r>
                <a:rPr kumimoji="0" lang="en-US" sz="1400" i="0" u="none" strike="noStrike" kern="1200" cap="none" spc="0" normalizeH="0" baseline="0" noProof="0">
                  <a:ln>
                    <a:noFill/>
                  </a:ln>
                  <a:solidFill>
                    <a:srgbClr val="1A1A1A"/>
                  </a:solidFill>
                  <a:effectLst/>
                  <a:uLnTx/>
                  <a:uFillTx/>
                  <a:ea typeface="+mn-ea"/>
                  <a:cs typeface="+mn-cs"/>
                </a:rPr>
                <a:t>backup compression</a:t>
              </a:r>
            </a:p>
          </p:txBody>
        </p:sp>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4FBE2F11-615F-4F5B-8B5B-51515847CBB8}"/>
                </a:ext>
              </a:extLst>
            </p:cNvPr>
            <p:cNvGrpSpPr>
              <a:grpSpLocks noChangeAspect="1"/>
            </p:cNvGrpSpPr>
            <p:nvPr/>
          </p:nvGrpSpPr>
          <p:grpSpPr>
            <a:xfrm>
              <a:off x="9624648" y="2493073"/>
              <a:ext cx="433752" cy="433752"/>
              <a:chOff x="8281988" y="4418013"/>
              <a:chExt cx="495300" cy="495300"/>
            </a:xfrm>
          </p:grpSpPr>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7" name="Group 56">
              <a:extLst>
                <a:ext uri="{FF2B5EF4-FFF2-40B4-BE49-F238E27FC236}">
                  <a16:creationId xmlns:a16="http://schemas.microsoft.com/office/drawing/2014/main" id="{F0E38D0C-B5DA-4CB4-9D03-2024C53C7665}"/>
                </a:ext>
              </a:extLst>
            </p:cNvPr>
            <p:cNvGrpSpPr/>
            <p:nvPr/>
          </p:nvGrpSpPr>
          <p:grpSpPr>
            <a:xfrm>
              <a:off x="10461776" y="3733145"/>
              <a:ext cx="391028" cy="322598"/>
              <a:chOff x="14902527" y="2482916"/>
              <a:chExt cx="391028" cy="322598"/>
            </a:xfrm>
          </p:grpSpPr>
          <p:sp>
            <p:nvSpPr>
              <p:cNvPr id="60" name="Freeform: Shape 59">
                <a:extLst>
                  <a:ext uri="{FF2B5EF4-FFF2-40B4-BE49-F238E27FC236}">
                    <a16:creationId xmlns:a16="http://schemas.microsoft.com/office/drawing/2014/main" id="{232CEA4C-EE2E-424B-AE20-8E2B1EF04104}"/>
                  </a:ext>
                </a:extLst>
              </p:cNvPr>
              <p:cNvSpPr/>
              <p:nvPr/>
            </p:nvSpPr>
            <p:spPr>
              <a:xfrm>
                <a:off x="14902527" y="2482916"/>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6E17915F-F30E-4983-908E-BA30349427B3}"/>
                  </a:ext>
                </a:extLst>
              </p:cNvPr>
              <p:cNvSpPr/>
              <p:nvPr/>
            </p:nvSpPr>
            <p:spPr>
              <a:xfrm>
                <a:off x="15029612" y="2610001"/>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a:p>
            </p:txBody>
          </p:sp>
        </p:grpSp>
        <p:grpSp>
          <p:nvGrpSpPr>
            <p:cNvPr id="159" name="Group 46">
              <a:extLst>
                <a:ext uri="{FF2B5EF4-FFF2-40B4-BE49-F238E27FC236}">
                  <a16:creationId xmlns:a16="http://schemas.microsoft.com/office/drawing/2014/main" id="{85917B76-62AE-4B88-8298-CD3D45AA068D}"/>
                </a:ext>
              </a:extLst>
            </p:cNvPr>
            <p:cNvGrpSpPr>
              <a:grpSpLocks noChangeAspect="1"/>
            </p:cNvGrpSpPr>
            <p:nvPr/>
          </p:nvGrpSpPr>
          <p:grpSpPr bwMode="auto">
            <a:xfrm>
              <a:off x="9557974" y="3312743"/>
              <a:ext cx="567102" cy="567100"/>
              <a:chOff x="2812" y="999"/>
              <a:chExt cx="312" cy="312"/>
            </a:xfrm>
          </p:grpSpPr>
          <p:sp>
            <p:nvSpPr>
              <p:cNvPr id="160" name="AutoShape 45">
                <a:extLst>
                  <a:ext uri="{FF2B5EF4-FFF2-40B4-BE49-F238E27FC236}">
                    <a16:creationId xmlns:a16="http://schemas.microsoft.com/office/drawing/2014/main" id="{640F76F9-21C3-4F2D-80EE-453A31C33E6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47">
                <a:extLst>
                  <a:ext uri="{FF2B5EF4-FFF2-40B4-BE49-F238E27FC236}">
                    <a16:creationId xmlns:a16="http://schemas.microsoft.com/office/drawing/2014/main" id="{0974EC82-692C-4199-AEC9-3B6F3325C82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48">
                <a:extLst>
                  <a:ext uri="{FF2B5EF4-FFF2-40B4-BE49-F238E27FC236}">
                    <a16:creationId xmlns:a16="http://schemas.microsoft.com/office/drawing/2014/main" id="{CA669BA3-1D16-485D-B487-BD5E4C5DD64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4E405999-027D-45FC-8CDF-46D65C927ED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A3B33B4E-6DF2-4F40-99AB-6368E437210D}"/>
              </a:ext>
            </a:extLst>
          </p:cNvPr>
          <p:cNvGrpSpPr/>
          <p:nvPr/>
        </p:nvGrpSpPr>
        <p:grpSpPr>
          <a:xfrm>
            <a:off x="588263" y="1676826"/>
            <a:ext cx="3529584" cy="4055639"/>
            <a:chOff x="588263" y="1676826"/>
            <a:chExt cx="3529584" cy="4055639"/>
          </a:xfrm>
        </p:grpSpPr>
        <p:sp>
          <p:nvSpPr>
            <p:cNvPr id="26" name="TextBox 25">
              <a:extLst>
                <a:ext uri="{FF2B5EF4-FFF2-40B4-BE49-F238E27FC236}">
                  <a16:creationId xmlns:a16="http://schemas.microsoft.com/office/drawing/2014/main" id="{86311EEA-2DFD-4AA8-9448-C6CA94D6CC14}"/>
                </a:ext>
              </a:extLst>
            </p:cNvPr>
            <p:cNvSpPr txBox="1"/>
            <p:nvPr/>
          </p:nvSpPr>
          <p:spPr>
            <a:xfrm>
              <a:off x="588263" y="1676826"/>
              <a:ext cx="3529584" cy="369332"/>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Secure</a:t>
              </a:r>
            </a:p>
          </p:txBody>
        </p:sp>
        <p:grpSp>
          <p:nvGrpSpPr>
            <p:cNvPr id="59" name="Group 58">
              <a:extLst>
                <a:ext uri="{FF2B5EF4-FFF2-40B4-BE49-F238E27FC236}">
                  <a16:creationId xmlns:a16="http://schemas.microsoft.com/office/drawing/2014/main" id="{5976021B-693F-4304-B74F-590B28904FDB}"/>
                </a:ext>
              </a:extLst>
            </p:cNvPr>
            <p:cNvGrpSpPr/>
            <p:nvPr/>
          </p:nvGrpSpPr>
          <p:grpSpPr>
            <a:xfrm>
              <a:off x="804741" y="2358379"/>
              <a:ext cx="3064086" cy="3374086"/>
              <a:chOff x="804741" y="2358379"/>
              <a:chExt cx="3064086" cy="3374086"/>
            </a:xfrm>
          </p:grpSpPr>
          <p:sp>
            <p:nvSpPr>
              <p:cNvPr id="27" name="TextBox 26">
                <a:extLst>
                  <a:ext uri="{FF2B5EF4-FFF2-40B4-BE49-F238E27FC236}">
                    <a16:creationId xmlns:a16="http://schemas.microsoft.com/office/drawing/2014/main" id="{AA96C449-6E54-4BFB-9463-3C63E5A593DB}"/>
                  </a:ext>
                </a:extLst>
              </p:cNvPr>
              <p:cNvSpPr txBox="1"/>
              <p:nvPr/>
            </p:nvSpPr>
            <p:spPr>
              <a:xfrm>
                <a:off x="804741" y="4686025"/>
                <a:ext cx="3064086" cy="1046440"/>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SQL Server ledger</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kumimoji="0" lang="en-US" sz="1400" i="0" u="none" strike="noStrike" kern="1200" cap="none" spc="0" normalizeH="0" baseline="0" noProof="0">
                    <a:ln>
                      <a:noFill/>
                    </a:ln>
                    <a:solidFill>
                      <a:srgbClr val="1A1A1A"/>
                    </a:solidFill>
                    <a:effectLst/>
                    <a:uLnTx/>
                    <a:uFillTx/>
                    <a:ea typeface="+mn-ea"/>
                    <a:cs typeface="+mn-cs"/>
                  </a:rPr>
                  <a:t>Linux security enhancements</a:t>
                </a:r>
              </a:p>
            </p:txBody>
          </p:sp>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710592"/>
                <a:ext cx="1772685" cy="1771400"/>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873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912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6" name="Picture 2" descr="Linux logo PNG">
                <a:extLst>
                  <a:ext uri="{FF2B5EF4-FFF2-40B4-BE49-F238E27FC236}">
                    <a16:creationId xmlns:a16="http://schemas.microsoft.com/office/drawing/2014/main" id="{4DB9BB1B-89AC-4A52-97CE-487EDBE04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643" y="3651087"/>
                <a:ext cx="394160" cy="463714"/>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2361" y="3672980"/>
                <a:ext cx="457390" cy="465260"/>
              </a:xfrm>
              <a:prstGeom prst="rect">
                <a:avLst/>
              </a:prstGeom>
            </p:spPr>
          </p:pic>
          <p:grpSp>
            <p:nvGrpSpPr>
              <p:cNvPr id="164" name="Group 163">
                <a:extLst>
                  <a:ext uri="{FF2B5EF4-FFF2-40B4-BE49-F238E27FC236}">
                    <a16:creationId xmlns:a16="http://schemas.microsoft.com/office/drawing/2014/main" id="{EDEC243E-675C-4E2D-8B0A-BE69F90333F8}"/>
                  </a:ext>
                </a:extLst>
              </p:cNvPr>
              <p:cNvGrpSpPr>
                <a:grpSpLocks noChangeAspect="1"/>
              </p:cNvGrpSpPr>
              <p:nvPr/>
            </p:nvGrpSpPr>
            <p:grpSpPr>
              <a:xfrm>
                <a:off x="2086733" y="3248568"/>
                <a:ext cx="532642" cy="657348"/>
                <a:chOff x="1980078" y="253998"/>
                <a:chExt cx="3830386" cy="4727197"/>
              </a:xfrm>
            </p:grpSpPr>
            <p:sp>
              <p:nvSpPr>
                <p:cNvPr id="165" name="Rectangle 164">
                  <a:extLst>
                    <a:ext uri="{FF2B5EF4-FFF2-40B4-BE49-F238E27FC236}">
                      <a16:creationId xmlns:a16="http://schemas.microsoft.com/office/drawing/2014/main" id="{9ADFBFFF-DDD1-4FB2-9DF8-14FEC2051A2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Freeform 29">
                  <a:extLst>
                    <a:ext uri="{FF2B5EF4-FFF2-40B4-BE49-F238E27FC236}">
                      <a16:creationId xmlns:a16="http://schemas.microsoft.com/office/drawing/2014/main" id="{C8A6D89D-98E8-43E2-BED0-BFFBCEE95E2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5B63E67-B0BA-47AF-B2AF-91C95B98C80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Shape 136">
                  <a:extLst>
                    <a:ext uri="{FF2B5EF4-FFF2-40B4-BE49-F238E27FC236}">
                      <a16:creationId xmlns:a16="http://schemas.microsoft.com/office/drawing/2014/main" id="{99C00CE2-6D87-4C51-B66E-63D65EDB25A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0"/>
          <a:stretch>
            <a:fillRect/>
          </a:stretch>
        </p:blipFill>
        <p:spPr>
          <a:xfrm>
            <a:off x="8830245" y="3683332"/>
            <a:ext cx="465276" cy="465276"/>
          </a:xfrm>
          <a:prstGeom prst="rect">
            <a:avLst/>
          </a:prstGeom>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nodeType="withEffect">
                                  <p:stCondLst>
                                    <p:cond delay="0"/>
                                  </p:stCondLst>
                                  <p:childTnLst>
                                    <p:animMotion origin="layout" path="M 1.25E-6 3.7037E-6 L 1.25E-6 0.01551 " pathEditMode="relative" rAng="0" ptsTypes="AA">
                                      <p:cBhvr>
                                        <p:cTn id="9" dur="500" spd="-100000" fill="hold"/>
                                        <p:tgtEl>
                                          <p:spTgt spid="64"/>
                                        </p:tgtEl>
                                        <p:attrNameLst>
                                          <p:attrName>ppt_x</p:attrName>
                                          <p:attrName>ppt_y</p:attrName>
                                        </p:attrNameLst>
                                      </p:cBhvr>
                                      <p:rCtr x="0" y="76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par>
                                <p:cTn id="15" presetID="42" presetClass="path" presetSubtype="0" decel="100000" fill="hold" nodeType="withEffect">
                                  <p:stCondLst>
                                    <p:cond delay="0"/>
                                  </p:stCondLst>
                                  <p:childTnLst>
                                    <p:animMotion origin="layout" path="M 4.58333E-6 -4.07407E-6 L 4.58333E-6 0.01551 " pathEditMode="relative" rAng="0" ptsTypes="AA">
                                      <p:cBhvr>
                                        <p:cTn id="16" dur="500" spd="-100000" fill="hold"/>
                                        <p:tgtEl>
                                          <p:spTgt spid="65"/>
                                        </p:tgtEl>
                                        <p:attrNameLst>
                                          <p:attrName>ppt_x</p:attrName>
                                          <p:attrName>ppt_y</p:attrName>
                                        </p:attrNameLst>
                                      </p:cBhvr>
                                      <p:rCtr x="0" y="764"/>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4"/>
                                        </p:tgtEl>
                                        <p:attrNameLst>
                                          <p:attrName>style.visibility</p:attrName>
                                        </p:attrNameLst>
                                      </p:cBhvr>
                                      <p:to>
                                        <p:strVal val="visible"/>
                                      </p:to>
                                    </p:set>
                                    <p:animEffect transition="in" filter="fade">
                                      <p:cBhvr>
                                        <p:cTn id="21" dur="500"/>
                                        <p:tgtEl>
                                          <p:spTgt spid="1024"/>
                                        </p:tgtEl>
                                      </p:cBhvr>
                                    </p:animEffect>
                                  </p:childTnLst>
                                </p:cTn>
                              </p:par>
                              <p:par>
                                <p:cTn id="22" presetID="42" presetClass="path" presetSubtype="0" decel="100000" fill="hold" nodeType="withEffect">
                                  <p:stCondLst>
                                    <p:cond delay="0"/>
                                  </p:stCondLst>
                                  <p:childTnLst>
                                    <p:animMotion origin="layout" path="M 4.58333E-6 -4.07407E-6 L 4.58333E-6 0.01551 " pathEditMode="relative" rAng="0" ptsTypes="AA">
                                      <p:cBhvr>
                                        <p:cTn id="23" dur="500" spd="-100000" fill="hold"/>
                                        <p:tgtEl>
                                          <p:spTgt spid="1024"/>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0"/>
                                  </p:stCondLst>
                                  <p:childTnLst>
                                    <p:animMotion origin="layout" path="M 4.58333E-6 -4.07407E-6 L 4.58333E-6 0.01551 " pathEditMode="relative" rAng="0" ptsTypes="AA">
                                      <p:cBhvr>
                                        <p:cTn id="28" dur="500" spd="-100000" fill="hold"/>
                                        <p:tgtEl>
                                          <p:spTgt spid="4"/>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88BA-7510-4422-AAFB-F0AEE1E23CC7}"/>
              </a:ext>
            </a:extLst>
          </p:cNvPr>
          <p:cNvSpPr>
            <a:spLocks noGrp="1"/>
          </p:cNvSpPr>
          <p:nvPr>
            <p:ph type="title"/>
          </p:nvPr>
        </p:nvSpPr>
        <p:spPr/>
        <p:txBody>
          <a:bodyPr/>
          <a:lstStyle/>
          <a:p>
            <a:r>
              <a:rPr lang="en-US"/>
              <a:t>More engine innovations</a:t>
            </a:r>
          </a:p>
        </p:txBody>
      </p:sp>
      <p:grpSp>
        <p:nvGrpSpPr>
          <p:cNvPr id="3" name="Group 2">
            <a:extLst>
              <a:ext uri="{FF2B5EF4-FFF2-40B4-BE49-F238E27FC236}">
                <a16:creationId xmlns:a16="http://schemas.microsoft.com/office/drawing/2014/main" id="{D28D75CE-A092-48EF-B3EA-DA3B49C31043}"/>
              </a:ext>
            </a:extLst>
          </p:cNvPr>
          <p:cNvGrpSpPr>
            <a:grpSpLocks noChangeAspect="1"/>
          </p:cNvGrpSpPr>
          <p:nvPr/>
        </p:nvGrpSpPr>
        <p:grpSpPr>
          <a:xfrm>
            <a:off x="2094229" y="2110967"/>
            <a:ext cx="710996" cy="877461"/>
            <a:chOff x="1980078" y="253998"/>
            <a:chExt cx="3830386" cy="4727197"/>
          </a:xfrm>
        </p:grpSpPr>
        <p:sp>
          <p:nvSpPr>
            <p:cNvPr id="4" name="Rectangle 3">
              <a:extLst>
                <a:ext uri="{FF2B5EF4-FFF2-40B4-BE49-F238E27FC236}">
                  <a16:creationId xmlns:a16="http://schemas.microsoft.com/office/drawing/2014/main" id="{96567312-5972-43A2-AEC8-3BF0A0E092F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reeform 29">
              <a:extLst>
                <a:ext uri="{FF2B5EF4-FFF2-40B4-BE49-F238E27FC236}">
                  <a16:creationId xmlns:a16="http://schemas.microsoft.com/office/drawing/2014/main" id="{AB762D4B-0B3A-4708-A6E9-2AD6543054D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30">
              <a:extLst>
                <a:ext uri="{FF2B5EF4-FFF2-40B4-BE49-F238E27FC236}">
                  <a16:creationId xmlns:a16="http://schemas.microsoft.com/office/drawing/2014/main" id="{48547CF2-07D9-4B54-996F-CB111ADF921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Shape 136">
              <a:extLst>
                <a:ext uri="{FF2B5EF4-FFF2-40B4-BE49-F238E27FC236}">
                  <a16:creationId xmlns:a16="http://schemas.microsoft.com/office/drawing/2014/main" id="{B822015F-3D1D-4E83-8BC2-18744CFF13B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 name="Group 46">
            <a:extLst>
              <a:ext uri="{FF2B5EF4-FFF2-40B4-BE49-F238E27FC236}">
                <a16:creationId xmlns:a16="http://schemas.microsoft.com/office/drawing/2014/main" id="{13E0992F-F1B5-4D4A-874B-0B13793DE949}"/>
              </a:ext>
            </a:extLst>
          </p:cNvPr>
          <p:cNvGrpSpPr>
            <a:grpSpLocks noChangeAspect="1"/>
          </p:cNvGrpSpPr>
          <p:nvPr/>
        </p:nvGrpSpPr>
        <p:grpSpPr bwMode="auto">
          <a:xfrm>
            <a:off x="8183875" y="2211730"/>
            <a:ext cx="772500" cy="772500"/>
            <a:chOff x="2812" y="999"/>
            <a:chExt cx="312" cy="312"/>
          </a:xfrm>
        </p:grpSpPr>
        <p:sp>
          <p:nvSpPr>
            <p:cNvPr id="18" name="AutoShape 45">
              <a:extLst>
                <a:ext uri="{FF2B5EF4-FFF2-40B4-BE49-F238E27FC236}">
                  <a16:creationId xmlns:a16="http://schemas.microsoft.com/office/drawing/2014/main" id="{6EFE0630-9A1E-49DB-8A19-7D3C09DB330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DF4D0403-7886-4BE1-BBB3-FA0A9B52DF0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054250BC-B7F8-4CDE-8F7A-BDE0E3AAC71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A6F14323-F5EE-4651-94B8-698A59AC3C75}"/>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a:extLst>
              <a:ext uri="{FF2B5EF4-FFF2-40B4-BE49-F238E27FC236}">
                <a16:creationId xmlns:a16="http://schemas.microsoft.com/office/drawing/2014/main" id="{F7A88A1E-5297-4222-9791-8D53A1D84F96}"/>
              </a:ext>
            </a:extLst>
          </p:cNvPr>
          <p:cNvSpPr txBox="1"/>
          <p:nvPr/>
        </p:nvSpPr>
        <p:spPr>
          <a:xfrm>
            <a:off x="588263" y="3437416"/>
            <a:ext cx="4078059" cy="907171"/>
          </a:xfrm>
          <a:prstGeom prst="rect">
            <a:avLst/>
          </a:prstGeom>
          <a:noFill/>
        </p:spPr>
        <p:txBody>
          <a:bodyPr wrap="square">
            <a:spAutoFit/>
          </a:bodyPr>
          <a:lstStyle/>
          <a:p>
            <a:pPr marL="285750" marR="0" lvl="0" indent="-285750"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Segoe UI"/>
              </a:rPr>
              <a:t>Crypto enhancements</a:t>
            </a:r>
          </a:p>
          <a:p>
            <a:pPr marL="285750" marR="0" lvl="0" indent="-285750"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Segoe UI"/>
              </a:rPr>
              <a:t>New granular permissions and roles</a:t>
            </a:r>
          </a:p>
          <a:p>
            <a:pPr marL="285750" marR="0" lvl="0" indent="-285750"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atin typeface="Segoe UI"/>
              </a:rPr>
              <a:t>Secure encrypted connections</a:t>
            </a:r>
          </a:p>
        </p:txBody>
      </p:sp>
      <p:sp>
        <p:nvSpPr>
          <p:cNvPr id="25" name="TextBox 24">
            <a:extLst>
              <a:ext uri="{FF2B5EF4-FFF2-40B4-BE49-F238E27FC236}">
                <a16:creationId xmlns:a16="http://schemas.microsoft.com/office/drawing/2014/main" id="{AE9BF005-3A00-4EC9-8605-29FA078D7F42}"/>
              </a:ext>
            </a:extLst>
          </p:cNvPr>
          <p:cNvSpPr txBox="1"/>
          <p:nvPr/>
        </p:nvSpPr>
        <p:spPr>
          <a:xfrm>
            <a:off x="6668503" y="3437416"/>
            <a:ext cx="4935234" cy="1722010"/>
          </a:xfrm>
          <a:prstGeom prst="rect">
            <a:avLst/>
          </a:prstGeom>
          <a:noFill/>
        </p:spPr>
        <p:txBody>
          <a:bodyPr wrap="square">
            <a:spAutoFit/>
          </a:bodyPr>
          <a:lstStyle/>
          <a:p>
            <a:pPr marL="285750" indent="-285750">
              <a:buFont typeface="Wingdings" panose="05000000000000000000" pitchFamily="2" charset="2"/>
              <a:buChar char="ü"/>
            </a:pPr>
            <a:r>
              <a:rPr lang="en-US">
                <a:latin typeface="Segoe UI"/>
              </a:rPr>
              <a:t>Accelerated Database Recovery perf/scale</a:t>
            </a:r>
          </a:p>
          <a:p>
            <a:pPr marL="285750" indent="-285750">
              <a:buFont typeface="Wingdings" panose="05000000000000000000" pitchFamily="2" charset="2"/>
              <a:buChar char="ü"/>
            </a:pPr>
            <a:r>
              <a:rPr lang="en-US">
                <a:latin typeface="Segoe UI"/>
              </a:rPr>
              <a:t>XML compression</a:t>
            </a:r>
          </a:p>
          <a:p>
            <a:pPr marL="285750" indent="-285750">
              <a:buFont typeface="Wingdings" panose="05000000000000000000" pitchFamily="2" charset="2"/>
              <a:buChar char="ü"/>
            </a:pPr>
            <a:r>
              <a:rPr lang="en-US">
                <a:latin typeface="Segoe UI"/>
              </a:rPr>
              <a:t>Shrink database concurrency</a:t>
            </a:r>
          </a:p>
          <a:p>
            <a:pPr marL="285750" indent="-285750">
              <a:buFont typeface="Wingdings" panose="05000000000000000000" pitchFamily="2" charset="2"/>
              <a:buChar char="ü"/>
            </a:pPr>
            <a:r>
              <a:rPr lang="en-US">
                <a:latin typeface="Segoe UI"/>
              </a:rPr>
              <a:t>Parallel redo enhancements</a:t>
            </a:r>
          </a:p>
          <a:p>
            <a:pPr marL="285750" indent="-285750">
              <a:buFont typeface="Wingdings" panose="05000000000000000000" pitchFamily="2" charset="2"/>
              <a:buChar char="ü"/>
            </a:pPr>
            <a:r>
              <a:rPr lang="en-US">
                <a:latin typeface="Segoe UI"/>
              </a:rPr>
              <a:t>Improve throughput for DAG</a:t>
            </a:r>
          </a:p>
          <a:p>
            <a:pPr marL="285750" indent="-285750">
              <a:buFont typeface="Wingdings" panose="05000000000000000000" pitchFamily="2" charset="2"/>
              <a:buChar char="ü"/>
            </a:pPr>
            <a:r>
              <a:rPr lang="en-US">
                <a:latin typeface="Segoe UI"/>
              </a:rPr>
              <a:t>Resumable ADD CONSTRAINT</a:t>
            </a:r>
            <a:endParaRPr lang="en-US"/>
          </a:p>
        </p:txBody>
      </p:sp>
    </p:spTree>
    <p:extLst>
      <p:ext uri="{BB962C8B-B14F-4D97-AF65-F5344CB8AC3E}">
        <p14:creationId xmlns:p14="http://schemas.microsoft.com/office/powerpoint/2010/main" val="815359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a:xfrm>
            <a:off x="588263" y="457200"/>
            <a:ext cx="11018520" cy="553998"/>
          </a:xfrm>
        </p:spPr>
        <p:txBody>
          <a:bodyPr/>
          <a:lstStyle/>
          <a:p>
            <a:r>
              <a:rPr lang="en-US"/>
              <a:t>The next step for SQL Server</a:t>
            </a:r>
          </a:p>
        </p:txBody>
      </p:sp>
      <p:pic>
        <p:nvPicPr>
          <p:cNvPr id="18" name="Picture 17">
            <a:extLst>
              <a:ext uri="{FF2B5EF4-FFF2-40B4-BE49-F238E27FC236}">
                <a16:creationId xmlns:a16="http://schemas.microsoft.com/office/drawing/2014/main" id="{B9600732-A276-4800-94FC-3BB018B94751}"/>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4711104" y="2113214"/>
            <a:ext cx="427373" cy="508777"/>
          </a:xfrm>
          <a:prstGeom prst="rect">
            <a:avLst/>
          </a:prstGeom>
        </p:spPr>
      </p:pic>
      <p:grpSp>
        <p:nvGrpSpPr>
          <p:cNvPr id="30" name="Group 46">
            <a:extLst>
              <a:ext uri="{FF2B5EF4-FFF2-40B4-BE49-F238E27FC236}">
                <a16:creationId xmlns:a16="http://schemas.microsoft.com/office/drawing/2014/main" id="{00B9F76C-DA95-4D57-89E1-F2C668363E6C}"/>
              </a:ext>
            </a:extLst>
          </p:cNvPr>
          <p:cNvGrpSpPr>
            <a:grpSpLocks noChangeAspect="1"/>
          </p:cNvGrpSpPr>
          <p:nvPr/>
        </p:nvGrpSpPr>
        <p:grpSpPr bwMode="auto">
          <a:xfrm>
            <a:off x="10619066" y="2152696"/>
            <a:ext cx="402198" cy="402197"/>
            <a:chOff x="2812" y="999"/>
            <a:chExt cx="312" cy="312"/>
          </a:xfrm>
        </p:grpSpPr>
        <p:sp>
          <p:nvSpPr>
            <p:cNvPr id="31" name="AutoShape 45">
              <a:extLst>
                <a:ext uri="{FF2B5EF4-FFF2-40B4-BE49-F238E27FC236}">
                  <a16:creationId xmlns:a16="http://schemas.microsoft.com/office/drawing/2014/main" id="{C0FC96AB-DB19-4109-83BD-629FC6600906}"/>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47">
              <a:extLst>
                <a:ext uri="{FF2B5EF4-FFF2-40B4-BE49-F238E27FC236}">
                  <a16:creationId xmlns:a16="http://schemas.microsoft.com/office/drawing/2014/main" id="{C774E53D-6F05-407F-9E7E-7184F1D8F13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48">
              <a:extLst>
                <a:ext uri="{FF2B5EF4-FFF2-40B4-BE49-F238E27FC236}">
                  <a16:creationId xmlns:a16="http://schemas.microsoft.com/office/drawing/2014/main" id="{7E0B437E-ADDC-47CF-B5CF-75D9D1E45C0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49">
              <a:extLst>
                <a:ext uri="{FF2B5EF4-FFF2-40B4-BE49-F238E27FC236}">
                  <a16:creationId xmlns:a16="http://schemas.microsoft.com/office/drawing/2014/main" id="{CB56B1C1-015D-4B39-A1E1-A9E7562555C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35203DFF-6A5C-4D4F-8A7E-DF1B27A0ED41}"/>
              </a:ext>
            </a:extLst>
          </p:cNvPr>
          <p:cNvSpPr/>
          <p:nvPr/>
        </p:nvSpPr>
        <p:spPr>
          <a:xfrm>
            <a:off x="623604" y="2941657"/>
            <a:ext cx="2690141" cy="2554545"/>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000">
                <a:solidFill>
                  <a:prstClr val="black"/>
                </a:solidFill>
                <a:latin typeface="Segoe UI Semibold"/>
              </a:rPr>
              <a:t>SQL Server 2016</a:t>
            </a:r>
          </a:p>
          <a:p>
            <a:pPr marL="0" lvl="1" algn="ctr" defTabSz="800100">
              <a:spcBef>
                <a:spcPct val="0"/>
              </a:spcBef>
              <a:spcAft>
                <a:spcPts val="600"/>
              </a:spcAft>
            </a:pPr>
            <a:r>
              <a:rPr lang="en-US">
                <a:solidFill>
                  <a:prstClr val="black"/>
                </a:solidFill>
              </a:rPr>
              <a:t>Query Store</a:t>
            </a:r>
          </a:p>
          <a:p>
            <a:pPr marL="0" lvl="1" algn="ctr" defTabSz="800100">
              <a:spcBef>
                <a:spcPct val="0"/>
              </a:spcBef>
              <a:spcAft>
                <a:spcPts val="600"/>
              </a:spcAft>
            </a:pPr>
            <a:r>
              <a:rPr lang="en-US">
                <a:solidFill>
                  <a:prstClr val="black"/>
                </a:solidFill>
              </a:rPr>
              <a:t>Polybase</a:t>
            </a:r>
          </a:p>
          <a:p>
            <a:pPr marL="0" lvl="1" algn="ctr" defTabSz="800100">
              <a:spcBef>
                <a:spcPct val="0"/>
              </a:spcBef>
              <a:spcAft>
                <a:spcPts val="600"/>
              </a:spcAft>
            </a:pPr>
            <a:r>
              <a:rPr lang="en-US">
                <a:solidFill>
                  <a:prstClr val="black"/>
                </a:solidFill>
              </a:rPr>
              <a:t>Always Encrypted</a:t>
            </a:r>
          </a:p>
          <a:p>
            <a:pPr marL="0" lvl="1" algn="ctr" defTabSz="800100">
              <a:spcBef>
                <a:spcPct val="0"/>
              </a:spcBef>
              <a:spcAft>
                <a:spcPts val="600"/>
              </a:spcAft>
            </a:pPr>
            <a:r>
              <a:rPr lang="en-US">
                <a:solidFill>
                  <a:prstClr val="black"/>
                </a:solidFill>
              </a:rPr>
              <a:t>Row Level Security</a:t>
            </a:r>
          </a:p>
          <a:p>
            <a:pPr marL="0" lvl="1" algn="ctr" defTabSz="800100">
              <a:spcBef>
                <a:spcPct val="0"/>
              </a:spcBef>
              <a:spcAft>
                <a:spcPts val="600"/>
              </a:spcAft>
            </a:pPr>
            <a:r>
              <a:rPr lang="en-US">
                <a:solidFill>
                  <a:prstClr val="black"/>
                </a:solidFill>
              </a:rPr>
              <a:t>It just runs faster</a:t>
            </a:r>
          </a:p>
          <a:p>
            <a:pPr marL="0" lvl="1" algn="ctr" defTabSz="800100">
              <a:spcBef>
                <a:spcPct val="0"/>
              </a:spcBef>
              <a:spcAft>
                <a:spcPts val="600"/>
              </a:spcAft>
            </a:pPr>
            <a:r>
              <a:rPr lang="en-US">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345918" y="2941657"/>
            <a:ext cx="3072790" cy="2554545"/>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000">
                <a:solidFill>
                  <a:prstClr val="black"/>
                </a:solidFill>
                <a:latin typeface="Segoe UI Semibold"/>
              </a:rPr>
              <a:t>SQL Server 2017</a:t>
            </a:r>
          </a:p>
          <a:p>
            <a:pPr marL="0" lvl="1" algn="ctr" defTabSz="800100">
              <a:spcBef>
                <a:spcPct val="0"/>
              </a:spcBef>
              <a:spcAft>
                <a:spcPts val="600"/>
              </a:spcAft>
            </a:pPr>
            <a:r>
              <a:rPr lang="en-US">
                <a:solidFill>
                  <a:prstClr val="black"/>
                </a:solidFill>
              </a:rPr>
              <a:t>SQL Server on Linux</a:t>
            </a:r>
          </a:p>
          <a:p>
            <a:pPr marL="0" lvl="1" algn="ctr" defTabSz="800100">
              <a:spcBef>
                <a:spcPct val="0"/>
              </a:spcBef>
              <a:spcAft>
                <a:spcPts val="600"/>
              </a:spcAft>
            </a:pPr>
            <a:r>
              <a:rPr lang="en-US">
                <a:solidFill>
                  <a:prstClr val="black"/>
                </a:solidFill>
              </a:rPr>
              <a:t>Containers</a:t>
            </a:r>
          </a:p>
          <a:p>
            <a:pPr marL="0" lvl="1" algn="ctr" defTabSz="800100">
              <a:spcBef>
                <a:spcPct val="0"/>
              </a:spcBef>
              <a:spcAft>
                <a:spcPts val="600"/>
              </a:spcAft>
            </a:pPr>
            <a:r>
              <a:rPr lang="en-US">
                <a:solidFill>
                  <a:prstClr val="black"/>
                </a:solidFill>
              </a:rPr>
              <a:t>Adaptive Query Processing</a:t>
            </a:r>
          </a:p>
          <a:p>
            <a:pPr marL="0" lvl="1" algn="ctr" defTabSz="800100">
              <a:spcBef>
                <a:spcPct val="0"/>
              </a:spcBef>
              <a:spcAft>
                <a:spcPts val="600"/>
              </a:spcAft>
            </a:pPr>
            <a:r>
              <a:rPr lang="en-US">
                <a:solidFill>
                  <a:prstClr val="black"/>
                </a:solidFill>
              </a:rPr>
              <a:t>Automatic Tuning</a:t>
            </a:r>
          </a:p>
          <a:p>
            <a:pPr marL="0" lvl="1" algn="ctr" defTabSz="800100">
              <a:spcBef>
                <a:spcPct val="0"/>
              </a:spcBef>
              <a:spcAft>
                <a:spcPts val="600"/>
              </a:spcAft>
            </a:pPr>
            <a:r>
              <a:rPr lang="en-US">
                <a:solidFill>
                  <a:prstClr val="black"/>
                </a:solidFill>
              </a:rPr>
              <a:t>Graph database</a:t>
            </a:r>
          </a:p>
          <a:p>
            <a:pPr marL="0" lvl="1" algn="ctr" defTabSz="800100">
              <a:spcBef>
                <a:spcPct val="0"/>
              </a:spcBef>
              <a:spcAft>
                <a:spcPts val="600"/>
              </a:spcAft>
            </a:pPr>
            <a:r>
              <a:rPr lang="en-US">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495606" y="2990613"/>
            <a:ext cx="3072790" cy="2096728"/>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000">
                <a:solidFill>
                  <a:prstClr val="black"/>
                </a:solidFill>
                <a:latin typeface="Segoe UI Semibold"/>
              </a:rPr>
              <a:t>SQL Server 2019</a:t>
            </a:r>
          </a:p>
          <a:p>
            <a:pPr marL="0" lvl="1" algn="ctr" defTabSz="800100">
              <a:spcBef>
                <a:spcPct val="0"/>
              </a:spcBef>
              <a:spcAft>
                <a:spcPts val="600"/>
              </a:spcAft>
            </a:pPr>
            <a:r>
              <a:rPr lang="en-US">
                <a:solidFill>
                  <a:prstClr val="black"/>
                </a:solidFill>
              </a:rPr>
              <a:t>Data virtualization</a:t>
            </a:r>
          </a:p>
          <a:p>
            <a:pPr marL="0" lvl="1" algn="ctr" defTabSz="800100">
              <a:spcBef>
                <a:spcPct val="0"/>
              </a:spcBef>
              <a:spcAft>
                <a:spcPts val="600"/>
              </a:spcAft>
            </a:pPr>
            <a:r>
              <a:rPr lang="en-US">
                <a:solidFill>
                  <a:prstClr val="black"/>
                </a:solidFill>
              </a:rPr>
              <a:t>Intelligent Query Processing</a:t>
            </a:r>
          </a:p>
          <a:p>
            <a:pPr marL="0" lvl="1" algn="ctr" defTabSz="800100">
              <a:spcBef>
                <a:spcPct val="0"/>
              </a:spcBef>
              <a:spcAft>
                <a:spcPts val="600"/>
              </a:spcAft>
            </a:pPr>
            <a:r>
              <a:rPr lang="en-US">
                <a:solidFill>
                  <a:prstClr val="black"/>
                </a:solidFill>
              </a:rPr>
              <a:t>Accelerated Database Recovery</a:t>
            </a:r>
          </a:p>
          <a:p>
            <a:pPr marL="0" lvl="1" algn="ctr" defTabSz="800100">
              <a:spcBef>
                <a:spcPct val="0"/>
              </a:spcBef>
              <a:spcAft>
                <a:spcPts val="600"/>
              </a:spcAft>
            </a:pPr>
            <a:r>
              <a:rPr lang="en-US">
                <a:solidFill>
                  <a:prstClr val="black"/>
                </a:solidFill>
              </a:rPr>
              <a:t>Data classification</a:t>
            </a:r>
          </a:p>
        </p:txBody>
      </p:sp>
      <p:sp>
        <p:nvSpPr>
          <p:cNvPr id="45" name="Freeform: Shape 44">
            <a:extLst>
              <a:ext uri="{FF2B5EF4-FFF2-40B4-BE49-F238E27FC236}">
                <a16:creationId xmlns:a16="http://schemas.microsoft.com/office/drawing/2014/main" id="{2175BD30-A17E-499E-B8BD-1568D3387957}"/>
              </a:ext>
            </a:extLst>
          </p:cNvPr>
          <p:cNvSpPr/>
          <p:nvPr/>
        </p:nvSpPr>
        <p:spPr>
          <a:xfrm>
            <a:off x="5589247" y="2090635"/>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3" name="Group 4">
            <a:extLst>
              <a:ext uri="{FF2B5EF4-FFF2-40B4-BE49-F238E27FC236}">
                <a16:creationId xmlns:a16="http://schemas.microsoft.com/office/drawing/2014/main" id="{B81A754C-7450-48E4-93D5-2090BDF9B605}"/>
              </a:ext>
            </a:extLst>
          </p:cNvPr>
          <p:cNvGrpSpPr>
            <a:grpSpLocks noChangeAspect="1"/>
          </p:cNvGrpSpPr>
          <p:nvPr/>
        </p:nvGrpSpPr>
        <p:grpSpPr bwMode="auto">
          <a:xfrm>
            <a:off x="9882706" y="2136233"/>
            <a:ext cx="210086" cy="368034"/>
            <a:chOff x="866" y="3346"/>
            <a:chExt cx="137" cy="240"/>
          </a:xfrm>
        </p:grpSpPr>
        <p:sp>
          <p:nvSpPr>
            <p:cNvPr id="54" name="Freeform 5">
              <a:extLst>
                <a:ext uri="{FF2B5EF4-FFF2-40B4-BE49-F238E27FC236}">
                  <a16:creationId xmlns:a16="http://schemas.microsoft.com/office/drawing/2014/main" id="{D02D514D-D6D9-4B6C-9264-EA4124C2CCF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6">
              <a:extLst>
                <a:ext uri="{FF2B5EF4-FFF2-40B4-BE49-F238E27FC236}">
                  <a16:creationId xmlns:a16="http://schemas.microsoft.com/office/drawing/2014/main" id="{D9917E16-377F-46CD-B4A8-EC6793B4E78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7">
              <a:extLst>
                <a:ext uri="{FF2B5EF4-FFF2-40B4-BE49-F238E27FC236}">
                  <a16:creationId xmlns:a16="http://schemas.microsoft.com/office/drawing/2014/main" id="{31E9318F-26DC-475C-89E5-372F19B0CA21}"/>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8">
              <a:extLst>
                <a:ext uri="{FF2B5EF4-FFF2-40B4-BE49-F238E27FC236}">
                  <a16:creationId xmlns:a16="http://schemas.microsoft.com/office/drawing/2014/main" id="{302D023B-BD95-4A7F-B4A3-A972AF7F5BFA}"/>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19DAC52A-D60D-4126-8ED1-F95F91A10487}"/>
              </a:ext>
            </a:extLst>
          </p:cNvPr>
          <p:cNvGrpSpPr>
            <a:grpSpLocks noChangeAspect="1"/>
          </p:cNvGrpSpPr>
          <p:nvPr/>
        </p:nvGrpSpPr>
        <p:grpSpPr bwMode="auto">
          <a:xfrm>
            <a:off x="6480858" y="2094313"/>
            <a:ext cx="426595" cy="428476"/>
            <a:chOff x="522" y="2880"/>
            <a:chExt cx="908" cy="912"/>
          </a:xfrm>
          <a:solidFill>
            <a:srgbClr val="0078D7"/>
          </a:soli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grpSp>
      <p:grpSp>
        <p:nvGrpSpPr>
          <p:cNvPr id="72" name="Group 71">
            <a:extLst>
              <a:ext uri="{FF2B5EF4-FFF2-40B4-BE49-F238E27FC236}">
                <a16:creationId xmlns:a16="http://schemas.microsoft.com/office/drawing/2014/main" id="{04774635-9103-4E55-A389-A995EC072D85}"/>
              </a:ext>
            </a:extLst>
          </p:cNvPr>
          <p:cNvGrpSpPr/>
          <p:nvPr/>
        </p:nvGrpSpPr>
        <p:grpSpPr>
          <a:xfrm>
            <a:off x="2590180" y="2105319"/>
            <a:ext cx="244414" cy="299196"/>
            <a:chOff x="965200" y="3436897"/>
            <a:chExt cx="528881" cy="647424"/>
          </a:xfrm>
        </p:grpSpPr>
        <p:grpSp>
          <p:nvGrpSpPr>
            <p:cNvPr id="73" name="Group 72">
              <a:extLst>
                <a:ext uri="{FF2B5EF4-FFF2-40B4-BE49-F238E27FC236}">
                  <a16:creationId xmlns:a16="http://schemas.microsoft.com/office/drawing/2014/main" id="{E559DE4A-C9E7-40CB-95B3-D3E2F163F248}"/>
                </a:ext>
              </a:extLst>
            </p:cNvPr>
            <p:cNvGrpSpPr/>
            <p:nvPr/>
          </p:nvGrpSpPr>
          <p:grpSpPr>
            <a:xfrm flipH="1">
              <a:off x="965200" y="3436897"/>
              <a:ext cx="528881" cy="647424"/>
              <a:chOff x="3003960" y="3685414"/>
              <a:chExt cx="403310" cy="493707"/>
            </a:xfrm>
          </p:grpSpPr>
          <p:sp>
            <p:nvSpPr>
              <p:cNvPr id="78" name="Snip Single Corner Rectangle 26">
                <a:extLst>
                  <a:ext uri="{FF2B5EF4-FFF2-40B4-BE49-F238E27FC236}">
                    <a16:creationId xmlns:a16="http://schemas.microsoft.com/office/drawing/2014/main" id="{81FE7D44-BE6A-4123-BD87-B6F5C944CD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riangle 27">
                <a:extLst>
                  <a:ext uri="{FF2B5EF4-FFF2-40B4-BE49-F238E27FC236}">
                    <a16:creationId xmlns:a16="http://schemas.microsoft.com/office/drawing/2014/main" id="{1C204D9C-61C8-457C-A06C-C30BF7DE266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4" name="Straight Connector 73">
              <a:extLst>
                <a:ext uri="{FF2B5EF4-FFF2-40B4-BE49-F238E27FC236}">
                  <a16:creationId xmlns:a16="http://schemas.microsoft.com/office/drawing/2014/main" id="{F8D7FE97-BBE1-48AD-8C06-7DB5B4976960}"/>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5" name="Straight Connector 74">
              <a:extLst>
                <a:ext uri="{FF2B5EF4-FFF2-40B4-BE49-F238E27FC236}">
                  <a16:creationId xmlns:a16="http://schemas.microsoft.com/office/drawing/2014/main" id="{1A7A44F9-08C1-4F0B-96C7-A7931C09A99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6" name="Straight Connector 75">
              <a:extLst>
                <a:ext uri="{FF2B5EF4-FFF2-40B4-BE49-F238E27FC236}">
                  <a16:creationId xmlns:a16="http://schemas.microsoft.com/office/drawing/2014/main" id="{01C9DF5F-6665-4962-B027-F92BCB088E6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7" name="Straight Connector 76">
              <a:extLst>
                <a:ext uri="{FF2B5EF4-FFF2-40B4-BE49-F238E27FC236}">
                  <a16:creationId xmlns:a16="http://schemas.microsoft.com/office/drawing/2014/main" id="{9BF38975-98AA-4797-9EC8-EFF865F2705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80" name="Group 79">
            <a:extLst>
              <a:ext uri="{FF2B5EF4-FFF2-40B4-BE49-F238E27FC236}">
                <a16:creationId xmlns:a16="http://schemas.microsoft.com/office/drawing/2014/main" id="{3898085A-95E2-4168-9411-0593D9A313C9}"/>
              </a:ext>
            </a:extLst>
          </p:cNvPr>
          <p:cNvGrpSpPr/>
          <p:nvPr/>
        </p:nvGrpSpPr>
        <p:grpSpPr>
          <a:xfrm>
            <a:off x="2802408" y="2272840"/>
            <a:ext cx="147488" cy="193870"/>
            <a:chOff x="4373323" y="1855264"/>
            <a:chExt cx="2771333" cy="3642856"/>
          </a:xfrm>
        </p:grpSpPr>
        <p:sp>
          <p:nvSpPr>
            <p:cNvPr id="81" name="Freeform: Shape 80">
              <a:extLst>
                <a:ext uri="{FF2B5EF4-FFF2-40B4-BE49-F238E27FC236}">
                  <a16:creationId xmlns:a16="http://schemas.microsoft.com/office/drawing/2014/main" id="{EC0741AD-3CA0-4B7E-8E6C-F5013501DE41}"/>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2" name="Freeform: Shape 81">
              <a:extLst>
                <a:ext uri="{FF2B5EF4-FFF2-40B4-BE49-F238E27FC236}">
                  <a16:creationId xmlns:a16="http://schemas.microsoft.com/office/drawing/2014/main" id="{D926E582-8A3E-405F-BD9F-D977A0B317A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3" name="Group 82">
            <a:extLst>
              <a:ext uri="{FF2B5EF4-FFF2-40B4-BE49-F238E27FC236}">
                <a16:creationId xmlns:a16="http://schemas.microsoft.com/office/drawing/2014/main" id="{2E95E25D-FFF8-4268-A18D-1456511130C9}"/>
              </a:ext>
            </a:extLst>
          </p:cNvPr>
          <p:cNvGrpSpPr/>
          <p:nvPr/>
        </p:nvGrpSpPr>
        <p:grpSpPr>
          <a:xfrm>
            <a:off x="661048" y="2097339"/>
            <a:ext cx="633545" cy="379470"/>
            <a:chOff x="9799804" y="3799626"/>
            <a:chExt cx="1532573" cy="1007829"/>
          </a:xfrm>
        </p:grpSpPr>
        <p:sp>
          <p:nvSpPr>
            <p:cNvPr id="84" name="Rectangle 83">
              <a:extLst>
                <a:ext uri="{FF2B5EF4-FFF2-40B4-BE49-F238E27FC236}">
                  <a16:creationId xmlns:a16="http://schemas.microsoft.com/office/drawing/2014/main" id="{A19603DF-B52F-4719-9BA6-788308E3F11D}"/>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1E48802D-84AC-4279-85D2-1D703CFC5FDA}"/>
                </a:ext>
              </a:extLst>
            </p:cNvPr>
            <p:cNvGrpSpPr/>
            <p:nvPr/>
          </p:nvGrpSpPr>
          <p:grpSpPr>
            <a:xfrm>
              <a:off x="9986093" y="4029314"/>
              <a:ext cx="396158" cy="298664"/>
              <a:chOff x="10031675" y="4037509"/>
              <a:chExt cx="304993" cy="349846"/>
            </a:xfrm>
          </p:grpSpPr>
          <p:sp>
            <p:nvSpPr>
              <p:cNvPr id="113" name="Rectangle 147">
                <a:extLst>
                  <a:ext uri="{FF2B5EF4-FFF2-40B4-BE49-F238E27FC236}">
                    <a16:creationId xmlns:a16="http://schemas.microsoft.com/office/drawing/2014/main" id="{6EF06697-9A9C-41D8-A8CD-F01AF0CB813C}"/>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148">
                <a:extLst>
                  <a:ext uri="{FF2B5EF4-FFF2-40B4-BE49-F238E27FC236}">
                    <a16:creationId xmlns:a16="http://schemas.microsoft.com/office/drawing/2014/main" id="{9664306A-FA73-4F8B-AFAD-066EE611B38A}"/>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149">
                <a:extLst>
                  <a:ext uri="{FF2B5EF4-FFF2-40B4-BE49-F238E27FC236}">
                    <a16:creationId xmlns:a16="http://schemas.microsoft.com/office/drawing/2014/main" id="{A59B63CD-705D-4EEB-B462-9AB5009D6072}"/>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150">
                <a:extLst>
                  <a:ext uri="{FF2B5EF4-FFF2-40B4-BE49-F238E27FC236}">
                    <a16:creationId xmlns:a16="http://schemas.microsoft.com/office/drawing/2014/main" id="{C00B4E60-E34A-43EA-BA5E-1A6D942013D5}"/>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Rectangle 151">
                <a:extLst>
                  <a:ext uri="{FF2B5EF4-FFF2-40B4-BE49-F238E27FC236}">
                    <a16:creationId xmlns:a16="http://schemas.microsoft.com/office/drawing/2014/main" id="{9A3D53F9-C8E3-4D8C-8B77-356FAFEB1B3A}"/>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152">
                <a:extLst>
                  <a:ext uri="{FF2B5EF4-FFF2-40B4-BE49-F238E27FC236}">
                    <a16:creationId xmlns:a16="http://schemas.microsoft.com/office/drawing/2014/main" id="{EF89D8B1-03B9-4548-88F0-48E1DC14400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 name="Rectangle 85">
              <a:extLst>
                <a:ext uri="{FF2B5EF4-FFF2-40B4-BE49-F238E27FC236}">
                  <a16:creationId xmlns:a16="http://schemas.microsoft.com/office/drawing/2014/main" id="{EFBCBD00-6B30-446E-A627-8066C29ACCE2}"/>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D74B48D2-C018-46EA-952D-EFAD45F4999C}"/>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723ABB75-1EF3-4BD1-863E-97CC904E49A1}"/>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A1146544-168B-4B15-B8C3-3B6C17FDACC7}"/>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CFA3A7A-5B39-430B-941B-A8FDEBF9FBD0}"/>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8A47D191-8D38-451A-9BF6-2A22734A3955}"/>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669A566-39EE-4D11-8B45-2B647B1CEFCF}"/>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0FFD3CFA-2772-4F65-8912-FB5BD8C3C9C5}"/>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E0029F4C-92C1-4DBA-9E85-8316F552273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9FA4BC8D-7FD2-402B-92CD-BCA66DAD1AF3}"/>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77017C89-D94B-4C60-AECE-AE2F299EB9F6}"/>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2E2717E-6A5A-40B5-9D56-8E4379BCE613}"/>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52733D6B-C0FC-44FB-8685-68EB64AD03E0}"/>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9" name="Straight Connector 98">
              <a:extLst>
                <a:ext uri="{FF2B5EF4-FFF2-40B4-BE49-F238E27FC236}">
                  <a16:creationId xmlns:a16="http://schemas.microsoft.com/office/drawing/2014/main" id="{A4BD91C2-CF09-431C-8238-566CF1512638}"/>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201670E9-57EE-4E5A-876D-7939FD286DAE}"/>
                </a:ext>
              </a:extLst>
            </p:cNvPr>
            <p:cNvGrpSpPr/>
            <p:nvPr/>
          </p:nvGrpSpPr>
          <p:grpSpPr>
            <a:xfrm>
              <a:off x="9799804" y="3799626"/>
              <a:ext cx="1532559" cy="142451"/>
              <a:chOff x="9945960" y="2987440"/>
              <a:chExt cx="495300" cy="46038"/>
            </a:xfrm>
          </p:grpSpPr>
          <p:sp>
            <p:nvSpPr>
              <p:cNvPr id="109" name="Rectangle 415">
                <a:extLst>
                  <a:ext uri="{FF2B5EF4-FFF2-40B4-BE49-F238E27FC236}">
                    <a16:creationId xmlns:a16="http://schemas.microsoft.com/office/drawing/2014/main" id="{E20E92E4-CD8A-4921-86CA-60569E0740D0}"/>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110" name="Oval 416">
                <a:extLst>
                  <a:ext uri="{FF2B5EF4-FFF2-40B4-BE49-F238E27FC236}">
                    <a16:creationId xmlns:a16="http://schemas.microsoft.com/office/drawing/2014/main" id="{DB2B41B9-AAE6-4E14-B37E-7050683ACEFD}"/>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Oval 417">
                <a:extLst>
                  <a:ext uri="{FF2B5EF4-FFF2-40B4-BE49-F238E27FC236}">
                    <a16:creationId xmlns:a16="http://schemas.microsoft.com/office/drawing/2014/main" id="{7BC3F7E4-FC1F-40B5-B432-A5FEE54EB231}"/>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Oval 418">
                <a:extLst>
                  <a:ext uri="{FF2B5EF4-FFF2-40B4-BE49-F238E27FC236}">
                    <a16:creationId xmlns:a16="http://schemas.microsoft.com/office/drawing/2014/main" id="{B8D7EA35-BE08-4899-AD17-8AF8D28FAA4C}"/>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01" name="Straight Arrow Connector 100">
              <a:extLst>
                <a:ext uri="{FF2B5EF4-FFF2-40B4-BE49-F238E27FC236}">
                  <a16:creationId xmlns:a16="http://schemas.microsoft.com/office/drawing/2014/main" id="{1AE58D03-E658-4047-9C2C-9EE02B518144}"/>
                </a:ext>
              </a:extLst>
            </p:cNvPr>
            <p:cNvCxnSpPr>
              <a:stCxn id="91" idx="1"/>
              <a:endCxn id="90"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DC745A5-FC5E-4BD2-8C2C-E7CA4C41F4C3}"/>
                </a:ext>
              </a:extLst>
            </p:cNvPr>
            <p:cNvCxnSpPr>
              <a:cxnSpLocks/>
              <a:stCxn id="92" idx="1"/>
              <a:endCxn id="91"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31563AF-0DBA-4B12-A8BD-7D9FC8E32FBB}"/>
                </a:ext>
              </a:extLst>
            </p:cNvPr>
            <p:cNvCxnSpPr>
              <a:cxnSpLocks/>
              <a:stCxn id="93" idx="1"/>
              <a:endCxn id="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8D38B48-4065-419C-B81C-61FDAA969944}"/>
                </a:ext>
              </a:extLst>
            </p:cNvPr>
            <p:cNvCxnSpPr>
              <a:cxnSpLocks/>
              <a:stCxn id="98" idx="1"/>
              <a:endCxn id="93"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D29804F-636D-4488-BE73-E2664C047AF7}"/>
                </a:ext>
              </a:extLst>
            </p:cNvPr>
            <p:cNvCxnSpPr>
              <a:cxnSpLocks/>
              <a:stCxn id="94" idx="0"/>
              <a:endCxn id="93"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5D02B4B-665D-44DF-B23B-2DB573E41A8D}"/>
                </a:ext>
              </a:extLst>
            </p:cNvPr>
            <p:cNvCxnSpPr>
              <a:cxnSpLocks/>
              <a:stCxn id="95" idx="1"/>
              <a:endCxn id="94"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669F5FA-EEDA-4779-A5EF-94E6AE0DE7E1}"/>
                </a:ext>
              </a:extLst>
            </p:cNvPr>
            <p:cNvCxnSpPr>
              <a:cxnSpLocks/>
              <a:stCxn id="96" idx="1"/>
              <a:endCxn id="95"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16B6BB7-65B6-4E25-BE29-80BEFA73D539}"/>
                </a:ext>
              </a:extLst>
            </p:cNvPr>
            <p:cNvCxnSpPr>
              <a:cxnSpLocks/>
              <a:stCxn id="97" idx="1"/>
              <a:endCxn id="96"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9" name="Group 119">
            <a:extLst>
              <a:ext uri="{FF2B5EF4-FFF2-40B4-BE49-F238E27FC236}">
                <a16:creationId xmlns:a16="http://schemas.microsoft.com/office/drawing/2014/main" id="{7EE2B00F-293D-4280-836F-4E597BF58471}"/>
              </a:ext>
            </a:extLst>
          </p:cNvPr>
          <p:cNvGrpSpPr>
            <a:grpSpLocks noChangeAspect="1"/>
          </p:cNvGrpSpPr>
          <p:nvPr/>
        </p:nvGrpSpPr>
        <p:grpSpPr bwMode="auto">
          <a:xfrm>
            <a:off x="8988904" y="2102167"/>
            <a:ext cx="495300" cy="495300"/>
            <a:chOff x="1614" y="999"/>
            <a:chExt cx="312" cy="312"/>
          </a:xfrm>
        </p:grpSpPr>
        <p:sp>
          <p:nvSpPr>
            <p:cNvPr id="120" name="Line 120">
              <a:extLst>
                <a:ext uri="{FF2B5EF4-FFF2-40B4-BE49-F238E27FC236}">
                  <a16:creationId xmlns:a16="http://schemas.microsoft.com/office/drawing/2014/main" id="{67CE28D9-527A-4C64-A940-339A9DAA3336}"/>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21">
              <a:extLst>
                <a:ext uri="{FF2B5EF4-FFF2-40B4-BE49-F238E27FC236}">
                  <a16:creationId xmlns:a16="http://schemas.microsoft.com/office/drawing/2014/main" id="{E6EF62D0-FF3F-4111-ACDD-D01123065109}"/>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22">
              <a:extLst>
                <a:ext uri="{FF2B5EF4-FFF2-40B4-BE49-F238E27FC236}">
                  <a16:creationId xmlns:a16="http://schemas.microsoft.com/office/drawing/2014/main" id="{855B6A05-9FD2-4544-9CEF-3B9A0DFF0193}"/>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Oval 123">
              <a:extLst>
                <a:ext uri="{FF2B5EF4-FFF2-40B4-BE49-F238E27FC236}">
                  <a16:creationId xmlns:a16="http://schemas.microsoft.com/office/drawing/2014/main" id="{C701A76B-4A0A-49B1-9CD8-5108D1CBDC5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4">
              <a:extLst>
                <a:ext uri="{FF2B5EF4-FFF2-40B4-BE49-F238E27FC236}">
                  <a16:creationId xmlns:a16="http://schemas.microsoft.com/office/drawing/2014/main" id="{BC676333-F5AA-44DA-8FB6-E095F27B56F3}"/>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25">
              <a:extLst>
                <a:ext uri="{FF2B5EF4-FFF2-40B4-BE49-F238E27FC236}">
                  <a16:creationId xmlns:a16="http://schemas.microsoft.com/office/drawing/2014/main" id="{DDFA561E-C336-4DC2-80A3-47176D269A77}"/>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26">
              <a:extLst>
                <a:ext uri="{FF2B5EF4-FFF2-40B4-BE49-F238E27FC236}">
                  <a16:creationId xmlns:a16="http://schemas.microsoft.com/office/drawing/2014/main" id="{7A3A10A8-4ECB-47AE-98BF-17AA15A78A4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Line 127">
              <a:extLst>
                <a:ext uri="{FF2B5EF4-FFF2-40B4-BE49-F238E27FC236}">
                  <a16:creationId xmlns:a16="http://schemas.microsoft.com/office/drawing/2014/main" id="{DC856D4C-12DB-4B0F-8B9A-974B03C58779}"/>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Oval 128">
              <a:extLst>
                <a:ext uri="{FF2B5EF4-FFF2-40B4-BE49-F238E27FC236}">
                  <a16:creationId xmlns:a16="http://schemas.microsoft.com/office/drawing/2014/main" id="{692523A0-3349-4979-93A4-B5E200CD884B}"/>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29">
              <a:extLst>
                <a:ext uri="{FF2B5EF4-FFF2-40B4-BE49-F238E27FC236}">
                  <a16:creationId xmlns:a16="http://schemas.microsoft.com/office/drawing/2014/main" id="{D4573EB1-625D-44C1-ADF2-DA73A0857FA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30">
              <a:extLst>
                <a:ext uri="{FF2B5EF4-FFF2-40B4-BE49-F238E27FC236}">
                  <a16:creationId xmlns:a16="http://schemas.microsoft.com/office/drawing/2014/main" id="{3B761545-A8CA-46DB-A7A4-3FD2769B26D3}"/>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31">
              <a:extLst>
                <a:ext uri="{FF2B5EF4-FFF2-40B4-BE49-F238E27FC236}">
                  <a16:creationId xmlns:a16="http://schemas.microsoft.com/office/drawing/2014/main" id="{0C4FE718-4DD7-4113-BC4A-E8D0103FEFC4}"/>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2">
              <a:extLst>
                <a:ext uri="{FF2B5EF4-FFF2-40B4-BE49-F238E27FC236}">
                  <a16:creationId xmlns:a16="http://schemas.microsoft.com/office/drawing/2014/main" id="{ED00FD10-D072-43C6-890A-8EA43FD5D558}"/>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9" name="Graphic 18" descr="Run with solid fill">
            <a:extLst>
              <a:ext uri="{FF2B5EF4-FFF2-40B4-BE49-F238E27FC236}">
                <a16:creationId xmlns:a16="http://schemas.microsoft.com/office/drawing/2014/main" id="{052E730A-59E1-4CB7-A7A7-D6BFA6A52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6944" y="2013747"/>
            <a:ext cx="618033" cy="618033"/>
          </a:xfrm>
          <a:prstGeom prst="rect">
            <a:avLst/>
          </a:prstGeom>
        </p:spPr>
      </p:pic>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par>
                          <p:cTn id="20" fill="hold">
                            <p:stCondLst>
                              <p:cond delay="500"/>
                            </p:stCondLst>
                            <p:childTnLst>
                              <p:par>
                                <p:cTn id="21" presetID="10" presetClass="entr" presetSubtype="0" fill="hold" nodeType="after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5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50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nodeType="withEffect">
                                  <p:stCondLst>
                                    <p:cond delay="5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50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220">
            <a:extLst>
              <a:ext uri="{FF2B5EF4-FFF2-40B4-BE49-F238E27FC236}">
                <a16:creationId xmlns:a16="http://schemas.microsoft.com/office/drawing/2014/main" id="{13532386-48D4-4BEC-A5C6-41FD9527EF1D}"/>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1128E780-65CB-46A8-887E-5D88F8A802B6}"/>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7369099D-3EB2-4D20-8AB4-17D739B9897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224" name="storage" descr="storage">
              <a:extLst>
                <a:ext uri="{FF2B5EF4-FFF2-40B4-BE49-F238E27FC236}">
                  <a16:creationId xmlns:a16="http://schemas.microsoft.com/office/drawing/2014/main" id="{C0C21A34-263E-4A55-9485-257A9B97EC09}"/>
                </a:ext>
              </a:extLst>
            </p:cNvPr>
            <p:cNvGrpSpPr/>
            <p:nvPr/>
          </p:nvGrpSpPr>
          <p:grpSpPr>
            <a:xfrm>
              <a:off x="5265942" y="5136925"/>
              <a:ext cx="443978" cy="482950"/>
              <a:chOff x="4501240" y="2176494"/>
              <a:chExt cx="344605" cy="374856"/>
            </a:xfrm>
          </p:grpSpPr>
          <p:sp>
            <p:nvSpPr>
              <p:cNvPr id="226" name="Freeform 5">
                <a:extLst>
                  <a:ext uri="{FF2B5EF4-FFF2-40B4-BE49-F238E27FC236}">
                    <a16:creationId xmlns:a16="http://schemas.microsoft.com/office/drawing/2014/main" id="{007E8F70-69B5-4E41-A693-1C7365EC7755}"/>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6">
                <a:extLst>
                  <a:ext uri="{FF2B5EF4-FFF2-40B4-BE49-F238E27FC236}">
                    <a16:creationId xmlns:a16="http://schemas.microsoft.com/office/drawing/2014/main" id="{98A9C532-6C18-4190-AF1F-EFAF9289EED0}"/>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7">
                <a:extLst>
                  <a:ext uri="{FF2B5EF4-FFF2-40B4-BE49-F238E27FC236}">
                    <a16:creationId xmlns:a16="http://schemas.microsoft.com/office/drawing/2014/main" id="{E5459970-2599-4AE0-89BD-8640865D5BF9}"/>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8">
                <a:extLst>
                  <a:ext uri="{FF2B5EF4-FFF2-40B4-BE49-F238E27FC236}">
                    <a16:creationId xmlns:a16="http://schemas.microsoft.com/office/drawing/2014/main" id="{4EC8897E-CD06-4B79-9484-1E7879F2A3D8}"/>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0F190238-6D10-4696-A103-AF0B71C0C0E1}"/>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 storage</a:t>
              </a:r>
            </a:p>
          </p:txBody>
        </p:sp>
      </p:grpSp>
      <p:sp>
        <p:nvSpPr>
          <p:cNvPr id="230" name="Rectangle 229">
            <a:extLst>
              <a:ext uri="{FF2B5EF4-FFF2-40B4-BE49-F238E27FC236}">
                <a16:creationId xmlns:a16="http://schemas.microsoft.com/office/drawing/2014/main" id="{61566594-DCAF-4F40-8252-DFF2F74A9C32}"/>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a:solidFill>
              <a:srgbClr val="32BED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231" name="Graphic 230">
            <a:extLst>
              <a:ext uri="{FF2B5EF4-FFF2-40B4-BE49-F238E27FC236}">
                <a16:creationId xmlns:a16="http://schemas.microsoft.com/office/drawing/2014/main" id="{A69743FB-5CDC-4259-B171-BD36B1E2749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232" name="Rectangle 231">
            <a:extLst>
              <a:ext uri="{FF2B5EF4-FFF2-40B4-BE49-F238E27FC236}">
                <a16:creationId xmlns:a16="http://schemas.microsoft.com/office/drawing/2014/main" id="{FA7D8934-D784-4F1B-AC88-96B1C3701B0B}"/>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33" name="Straight Arrow Connector 232">
            <a:extLst>
              <a:ext uri="{FF2B5EF4-FFF2-40B4-BE49-F238E27FC236}">
                <a16:creationId xmlns:a16="http://schemas.microsoft.com/office/drawing/2014/main" id="{552FAFFF-18E6-437F-B82E-EC66C73CF614}"/>
              </a:ext>
              <a:ext uri="{C183D7F6-B498-43B3-948B-1728B52AA6E4}">
                <adec:decorative xmlns:adec="http://schemas.microsoft.com/office/drawing/2017/decorative" val="1"/>
              </a:ext>
            </a:extLst>
          </p:cNvPr>
          <p:cNvCxnSpPr>
            <a:cxnSpLocks/>
            <a:stCxn id="237" idx="3"/>
            <a:endCxn id="239" idx="1"/>
          </p:cNvCxnSpPr>
          <p:nvPr/>
        </p:nvCxnSpPr>
        <p:spPr>
          <a:xfrm>
            <a:off x="9652482" y="5404086"/>
            <a:ext cx="216764"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34" name="Straight Arrow Connector 233">
            <a:extLst>
              <a:ext uri="{FF2B5EF4-FFF2-40B4-BE49-F238E27FC236}">
                <a16:creationId xmlns:a16="http://schemas.microsoft.com/office/drawing/2014/main" id="{8DCF3D04-47E3-4A22-A39A-3AE6B70DE921}"/>
              </a:ext>
              <a:ext uri="{C183D7F6-B498-43B3-948B-1728B52AA6E4}">
                <adec:decorative xmlns:adec="http://schemas.microsoft.com/office/drawing/2017/decorative" val="1"/>
              </a:ext>
            </a:extLst>
          </p:cNvPr>
          <p:cNvCxnSpPr>
            <a:cxnSpLocks/>
            <a:stCxn id="238" idx="3"/>
            <a:endCxn id="237" idx="1"/>
          </p:cNvCxnSpPr>
          <p:nvPr/>
        </p:nvCxnSpPr>
        <p:spPr>
          <a:xfrm>
            <a:off x="8987701" y="5404086"/>
            <a:ext cx="210599" cy="0"/>
          </a:xfrm>
          <a:prstGeom prst="straightConnector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235" name="Group 234">
            <a:extLst>
              <a:ext uri="{FF2B5EF4-FFF2-40B4-BE49-F238E27FC236}">
                <a16:creationId xmlns:a16="http://schemas.microsoft.com/office/drawing/2014/main" id="{03DCDDFA-AB66-49CC-9E48-ABC7ED54ED06}"/>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236" name="Rectangle 235">
              <a:extLst>
                <a:ext uri="{FF2B5EF4-FFF2-40B4-BE49-F238E27FC236}">
                  <a16:creationId xmlns:a16="http://schemas.microsoft.com/office/drawing/2014/main" id="{5DA8F042-A118-4D9E-9B48-5BB976574282}"/>
                </a:ext>
              </a:extLst>
            </p:cNvPr>
            <p:cNvSpPr/>
            <p:nvPr/>
          </p:nvSpPr>
          <p:spPr bwMode="auto">
            <a:xfrm>
              <a:off x="9233867" y="5208239"/>
              <a:ext cx="2196707" cy="699403"/>
            </a:xfrm>
            <a:prstGeom prst="rect">
              <a:avLst/>
            </a:prstGeom>
            <a:noFill/>
            <a:ln w="1905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D4591E6E-1691-479A-9FA8-842654F4C884}"/>
                </a:ext>
              </a:extLst>
            </p:cNvPr>
            <p:cNvSpPr/>
            <p:nvPr/>
          </p:nvSpPr>
          <p:spPr bwMode="auto">
            <a:xfrm>
              <a:off x="1011487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AF91A258-E525-4139-B2FA-AAA174494446}"/>
                </a:ext>
              </a:extLst>
            </p:cNvPr>
            <p:cNvSpPr/>
            <p:nvPr/>
          </p:nvSpPr>
          <p:spPr bwMode="auto">
            <a:xfrm>
              <a:off x="9463068" y="5350825"/>
              <a:ext cx="445317" cy="41984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30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5A236990-E81A-4D00-A51F-F7129AA53208}"/>
                </a:ext>
              </a:extLst>
            </p:cNvPr>
            <p:cNvSpPr/>
            <p:nvPr/>
          </p:nvSpPr>
          <p:spPr bwMode="auto">
            <a:xfrm>
              <a:off x="1077272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8F20BDB2-4C7E-43BA-98BF-DAF4C38CA9D9}"/>
                </a:ext>
              </a:extLst>
            </p:cNvPr>
            <p:cNvSpPr/>
            <p:nvPr/>
          </p:nvSpPr>
          <p:spPr>
            <a:xfrm>
              <a:off x="9625929" y="5913619"/>
              <a:ext cx="1412583"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Database ledger</a:t>
              </a:r>
            </a:p>
          </p:txBody>
        </p:sp>
        <p:sp>
          <p:nvSpPr>
            <p:cNvPr id="241" name="Rectangle 240">
              <a:extLst>
                <a:ext uri="{FF2B5EF4-FFF2-40B4-BE49-F238E27FC236}">
                  <a16:creationId xmlns:a16="http://schemas.microsoft.com/office/drawing/2014/main" id="{F624AC95-9763-4B95-9433-ECCC47591131}"/>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a:t>
              </a:r>
            </a:p>
          </p:txBody>
        </p:sp>
        <p:sp>
          <p:nvSpPr>
            <p:cNvPr id="242" name="Rectangle 241">
              <a:extLst>
                <a:ext uri="{FF2B5EF4-FFF2-40B4-BE49-F238E27FC236}">
                  <a16:creationId xmlns:a16="http://schemas.microsoft.com/office/drawing/2014/main" id="{E90AA63B-98B7-450D-9F60-650A620AF95B}"/>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N-1</a:t>
              </a:r>
            </a:p>
          </p:txBody>
        </p:sp>
        <p:sp>
          <p:nvSpPr>
            <p:cNvPr id="243" name="Rectangle 242">
              <a:extLst>
                <a:ext uri="{FF2B5EF4-FFF2-40B4-BE49-F238E27FC236}">
                  <a16:creationId xmlns:a16="http://schemas.microsoft.com/office/drawing/2014/main" id="{02BF6566-9E4C-4B9F-8397-E0E426113772}"/>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Block N-2</a:t>
              </a:r>
            </a:p>
          </p:txBody>
        </p:sp>
      </p:grpSp>
      <p:cxnSp>
        <p:nvCxnSpPr>
          <p:cNvPr id="244" name="Connector: Elbow 243">
            <a:extLst>
              <a:ext uri="{FF2B5EF4-FFF2-40B4-BE49-F238E27FC236}">
                <a16:creationId xmlns:a16="http://schemas.microsoft.com/office/drawing/2014/main" id="{6729CADF-67EC-4525-8AE2-94F18DD3B68B}"/>
              </a:ext>
              <a:ext uri="{C183D7F6-B498-43B3-948B-1728B52AA6E4}">
                <adec:decorative xmlns:adec="http://schemas.microsoft.com/office/drawing/2017/decorative" val="1"/>
              </a:ext>
            </a:extLst>
          </p:cNvPr>
          <p:cNvCxnSpPr>
            <a:cxnSpLocks/>
            <a:stCxn id="5" idx="2"/>
            <a:endCxn id="221" idx="0"/>
          </p:cNvCxnSpPr>
          <p:nvPr/>
        </p:nvCxnSpPr>
        <p:spPr>
          <a:xfrm rot="5400000">
            <a:off x="5726928" y="3721532"/>
            <a:ext cx="2936878" cy="1030"/>
          </a:xfrm>
          <a:prstGeom prst="bentConnector3">
            <a:avLst>
              <a:gd name="adj1" fmla="val 50000"/>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5" name="Straight Arrow Connector 244">
            <a:extLst>
              <a:ext uri="{FF2B5EF4-FFF2-40B4-BE49-F238E27FC236}">
                <a16:creationId xmlns:a16="http://schemas.microsoft.com/office/drawing/2014/main" id="{3299A7BA-278A-4345-8AC7-48A300490042}"/>
              </a:ext>
              <a:ext uri="{C183D7F6-B498-43B3-948B-1728B52AA6E4}">
                <adec:decorative xmlns:adec="http://schemas.microsoft.com/office/drawing/2017/decorative" val="1"/>
              </a:ext>
            </a:extLst>
          </p:cNvPr>
          <p:cNvCxnSpPr>
            <a:cxnSpLocks/>
            <a:stCxn id="3" idx="2"/>
          </p:cNvCxnSpPr>
          <p:nvPr/>
        </p:nvCxnSpPr>
        <p:spPr>
          <a:xfrm flipH="1">
            <a:off x="8601774" y="2100462"/>
            <a:ext cx="7830" cy="1933870"/>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6" name="Straight Arrow Connector 245">
            <a:extLst>
              <a:ext uri="{FF2B5EF4-FFF2-40B4-BE49-F238E27FC236}">
                <a16:creationId xmlns:a16="http://schemas.microsoft.com/office/drawing/2014/main" id="{0CF0A64D-EE07-4193-B739-73BCB07700FB}"/>
              </a:ext>
              <a:ext uri="{C183D7F6-B498-43B3-948B-1728B52AA6E4}">
                <adec:decorative xmlns:adec="http://schemas.microsoft.com/office/drawing/2017/decorative" val="1"/>
              </a:ext>
            </a:extLst>
          </p:cNvPr>
          <p:cNvCxnSpPr>
            <a:cxnSpLocks/>
            <a:stCxn id="378" idx="3"/>
            <a:endCxn id="332" idx="1"/>
          </p:cNvCxnSpPr>
          <p:nvPr/>
        </p:nvCxnSpPr>
        <p:spPr>
          <a:xfrm>
            <a:off x="9026008" y="4255388"/>
            <a:ext cx="703949" cy="1"/>
          </a:xfrm>
          <a:prstGeom prst="straightConnector1">
            <a:avLst/>
          </a:prstGeom>
          <a:ln w="19050">
            <a:solidFill>
              <a:schemeClr val="accent2"/>
            </a:solidFill>
            <a:prstDash val="dash"/>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7" name="Connector: Elbow 246">
            <a:extLst>
              <a:ext uri="{FF2B5EF4-FFF2-40B4-BE49-F238E27FC236}">
                <a16:creationId xmlns:a16="http://schemas.microsoft.com/office/drawing/2014/main" id="{781C6939-0061-471F-A9E0-1D3DB9F3ED31}"/>
              </a:ext>
              <a:ext uri="{C183D7F6-B498-43B3-948B-1728B52AA6E4}">
                <adec:decorative xmlns:adec="http://schemas.microsoft.com/office/drawing/2017/decorative" val="1"/>
              </a:ext>
            </a:extLst>
          </p:cNvPr>
          <p:cNvCxnSpPr>
            <a:cxnSpLocks/>
            <a:stCxn id="326" idx="0"/>
            <a:endCxn id="378" idx="1"/>
          </p:cNvCxnSpPr>
          <p:nvPr/>
        </p:nvCxnSpPr>
        <p:spPr>
          <a:xfrm rot="16200000" flipV="1">
            <a:off x="8002006" y="4573594"/>
            <a:ext cx="934131" cy="297719"/>
          </a:xfrm>
          <a:prstGeom prst="bentConnector4">
            <a:avLst>
              <a:gd name="adj1" fmla="val 27688"/>
              <a:gd name="adj2" fmla="val 176784"/>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48" name="Connector: Elbow 247">
            <a:extLst>
              <a:ext uri="{FF2B5EF4-FFF2-40B4-BE49-F238E27FC236}">
                <a16:creationId xmlns:a16="http://schemas.microsoft.com/office/drawing/2014/main" id="{837724C1-A250-4EDC-ACE0-594A61046A10}"/>
              </a:ext>
              <a:ext uri="{C183D7F6-B498-43B3-948B-1728B52AA6E4}">
                <adec:decorative xmlns:adec="http://schemas.microsoft.com/office/drawing/2017/decorative" val="1"/>
              </a:ext>
            </a:extLst>
          </p:cNvPr>
          <p:cNvCxnSpPr>
            <a:cxnSpLocks/>
            <a:stCxn id="327" idx="0"/>
            <a:endCxn id="332" idx="3"/>
          </p:cNvCxnSpPr>
          <p:nvPr/>
        </p:nvCxnSpPr>
        <p:spPr>
          <a:xfrm rot="5400000" flipH="1" flipV="1">
            <a:off x="9203156" y="3956921"/>
            <a:ext cx="934130" cy="1531066"/>
          </a:xfrm>
          <a:prstGeom prst="bentConnector4">
            <a:avLst>
              <a:gd name="adj1" fmla="val 27688"/>
              <a:gd name="adj2" fmla="val 114931"/>
            </a:avLst>
          </a:prstGeom>
          <a:ln w="1905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249" name="Group 248">
            <a:extLst>
              <a:ext uri="{FF2B5EF4-FFF2-40B4-BE49-F238E27FC236}">
                <a16:creationId xmlns:a16="http://schemas.microsoft.com/office/drawing/2014/main" id="{751D4B04-68ED-44DE-8EE3-94EB4CD0EEDF}"/>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chemeClr val="bg2"/>
          </a:solidFill>
        </p:grpSpPr>
        <p:sp>
          <p:nvSpPr>
            <p:cNvPr id="250" name="Rectangle 249">
              <a:extLst>
                <a:ext uri="{FF2B5EF4-FFF2-40B4-BE49-F238E27FC236}">
                  <a16:creationId xmlns:a16="http://schemas.microsoft.com/office/drawing/2014/main" id="{677B1868-1BE4-4CAD-A5D5-F65EA74CE26D}"/>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51" name="Graphic 50" descr="Diploma">
              <a:extLst>
                <a:ext uri="{FF2B5EF4-FFF2-40B4-BE49-F238E27FC236}">
                  <a16:creationId xmlns:a16="http://schemas.microsoft.com/office/drawing/2014/main" id="{6103D0A9-59B9-4C0F-8779-3A98E07E0837}"/>
                </a:ext>
              </a:extLst>
            </p:cNvPr>
            <p:cNvGrpSpPr/>
            <p:nvPr/>
          </p:nvGrpSpPr>
          <p:grpSpPr>
            <a:xfrm>
              <a:off x="10970984" y="5483094"/>
              <a:ext cx="228091" cy="157862"/>
              <a:chOff x="5315459" y="3004617"/>
              <a:chExt cx="742950" cy="514350"/>
            </a:xfrm>
            <a:grpFill/>
          </p:grpSpPr>
          <p:sp>
            <p:nvSpPr>
              <p:cNvPr id="252" name="Freeform: Shape 251">
                <a:extLst>
                  <a:ext uri="{FF2B5EF4-FFF2-40B4-BE49-F238E27FC236}">
                    <a16:creationId xmlns:a16="http://schemas.microsoft.com/office/drawing/2014/main" id="{7BCF373F-37DF-41C2-BE6F-1C757B08797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F00D9B83-41E7-46A1-A26A-3A944CB1FD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652FE092-CAE5-4A98-A341-C652D8ED119C}"/>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63BACAD4-4A36-443A-A186-3CC2748B6373}"/>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9AA27238-CAF5-466B-8BFB-DC12D7C09C9E}"/>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8B6C21EF-EC08-478E-972C-9A9E07F3749C}"/>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chemeClr val="bg2"/>
          </a:solidFill>
        </p:grpSpPr>
        <p:sp>
          <p:nvSpPr>
            <p:cNvPr id="258" name="Rectangle 257">
              <a:extLst>
                <a:ext uri="{FF2B5EF4-FFF2-40B4-BE49-F238E27FC236}">
                  <a16:creationId xmlns:a16="http://schemas.microsoft.com/office/drawing/2014/main" id="{167137C8-4F15-4960-966B-CB8C45CBB3FE}"/>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59" name="Graphic 50" descr="Diploma">
              <a:extLst>
                <a:ext uri="{FF2B5EF4-FFF2-40B4-BE49-F238E27FC236}">
                  <a16:creationId xmlns:a16="http://schemas.microsoft.com/office/drawing/2014/main" id="{1E2A9C1D-AB48-42E9-B4A2-0AA001F78A81}"/>
                </a:ext>
              </a:extLst>
            </p:cNvPr>
            <p:cNvGrpSpPr/>
            <p:nvPr/>
          </p:nvGrpSpPr>
          <p:grpSpPr>
            <a:xfrm>
              <a:off x="10970984" y="5483094"/>
              <a:ext cx="228091" cy="157862"/>
              <a:chOff x="5315459" y="3004617"/>
              <a:chExt cx="742950" cy="514350"/>
            </a:xfrm>
            <a:grpFill/>
          </p:grpSpPr>
          <p:sp>
            <p:nvSpPr>
              <p:cNvPr id="260" name="Freeform: Shape 259">
                <a:extLst>
                  <a:ext uri="{FF2B5EF4-FFF2-40B4-BE49-F238E27FC236}">
                    <a16:creationId xmlns:a16="http://schemas.microsoft.com/office/drawing/2014/main" id="{C4E71173-0AB9-414B-83F4-4F440A11D34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D8E49E5D-7802-4521-9807-DECF56E11DAE}"/>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A21C1F56-F648-4147-BF39-DDABF332C45D}"/>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2FF3D274-EA84-4E81-8CF9-9B1F6012A58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A62D5740-9FD0-45DE-A514-CC93B877751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E5055C2E-A9C9-4CB0-AC8A-27E9EB727572}"/>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chemeClr val="bg2"/>
          </a:solidFill>
        </p:grpSpPr>
        <p:sp>
          <p:nvSpPr>
            <p:cNvPr id="266" name="Rectangle 265">
              <a:extLst>
                <a:ext uri="{FF2B5EF4-FFF2-40B4-BE49-F238E27FC236}">
                  <a16:creationId xmlns:a16="http://schemas.microsoft.com/office/drawing/2014/main" id="{DDE30DFB-E797-4B11-9BFE-B2A23F856F63}"/>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67" name="Graphic 50" descr="Diploma">
              <a:extLst>
                <a:ext uri="{FF2B5EF4-FFF2-40B4-BE49-F238E27FC236}">
                  <a16:creationId xmlns:a16="http://schemas.microsoft.com/office/drawing/2014/main" id="{119808DA-0F84-419F-AC9A-E901BE26FE65}"/>
                </a:ext>
              </a:extLst>
            </p:cNvPr>
            <p:cNvGrpSpPr/>
            <p:nvPr/>
          </p:nvGrpSpPr>
          <p:grpSpPr>
            <a:xfrm>
              <a:off x="10970984" y="5483094"/>
              <a:ext cx="228091" cy="157862"/>
              <a:chOff x="5315459" y="3004617"/>
              <a:chExt cx="742950" cy="514350"/>
            </a:xfrm>
            <a:grpFill/>
          </p:grpSpPr>
          <p:sp>
            <p:nvSpPr>
              <p:cNvPr id="268" name="Freeform: Shape 267">
                <a:extLst>
                  <a:ext uri="{FF2B5EF4-FFF2-40B4-BE49-F238E27FC236}">
                    <a16:creationId xmlns:a16="http://schemas.microsoft.com/office/drawing/2014/main" id="{4CE1EBED-F441-4DA4-813E-3908811386B5}"/>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88C1697-BDC1-4E7D-8B18-168271273D9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C26FB59-ABB1-41EE-BD80-E6909EA382CA}"/>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058E484-9DBA-4CF8-8926-B75DD3D22DDC}"/>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257AD2D8-67E6-4EE7-8EFA-DC9483AB5E79}"/>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17647F7B-03F8-4164-93B8-98CB0C4DA8D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274" name="Rectangle 273">
              <a:extLst>
                <a:ext uri="{FF2B5EF4-FFF2-40B4-BE49-F238E27FC236}">
                  <a16:creationId xmlns:a16="http://schemas.microsoft.com/office/drawing/2014/main" id="{778BB707-D643-436E-B346-27FCF0A6BD5E}"/>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Ledger view</a:t>
              </a:r>
            </a:p>
          </p:txBody>
        </p:sp>
        <p:grpSp>
          <p:nvGrpSpPr>
            <p:cNvPr id="275" name="Group 274">
              <a:extLst>
                <a:ext uri="{FF2B5EF4-FFF2-40B4-BE49-F238E27FC236}">
                  <a16:creationId xmlns:a16="http://schemas.microsoft.com/office/drawing/2014/main" id="{6CE4769A-DFD1-439D-AFCF-1FCC21C41F37}"/>
                </a:ext>
              </a:extLst>
            </p:cNvPr>
            <p:cNvGrpSpPr/>
            <p:nvPr/>
          </p:nvGrpSpPr>
          <p:grpSpPr>
            <a:xfrm>
              <a:off x="9946402" y="3283426"/>
              <a:ext cx="692021" cy="438867"/>
              <a:chOff x="10861085" y="3544414"/>
              <a:chExt cx="692021" cy="438867"/>
            </a:xfrm>
          </p:grpSpPr>
          <p:sp>
            <p:nvSpPr>
              <p:cNvPr id="276" name="Rectangle 275">
                <a:extLst>
                  <a:ext uri="{FF2B5EF4-FFF2-40B4-BE49-F238E27FC236}">
                    <a16:creationId xmlns:a16="http://schemas.microsoft.com/office/drawing/2014/main" id="{204A1C88-F017-4274-84E9-B94565A69512}"/>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22FE0C91-829C-425C-808D-9F00ED49968F}"/>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7BA1FF30-F1AC-42BF-A1D0-894A290A5BEC}"/>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77DCDA88-E9D1-4A81-AE7E-29C3CAE9F14A}"/>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0" name="Rectangle 279">
                <a:extLst>
                  <a:ext uri="{FF2B5EF4-FFF2-40B4-BE49-F238E27FC236}">
                    <a16:creationId xmlns:a16="http://schemas.microsoft.com/office/drawing/2014/main" id="{FF9E6DD8-AE46-44B0-96CD-B26FBDC89DA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1" name="Rectangle 280">
                <a:extLst>
                  <a:ext uri="{FF2B5EF4-FFF2-40B4-BE49-F238E27FC236}">
                    <a16:creationId xmlns:a16="http://schemas.microsoft.com/office/drawing/2014/main" id="{D689F5A9-459C-47AE-8824-043D760F2ED0}"/>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0D6639DF-DEEB-409A-ADF3-A03DB3078F0D}"/>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EB7A01C4-AB50-417E-A12A-C2368E1BF87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83A819EF-947A-455B-BE95-EAEE27796F1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5" name="Rectangle 284">
                <a:extLst>
                  <a:ext uri="{FF2B5EF4-FFF2-40B4-BE49-F238E27FC236}">
                    <a16:creationId xmlns:a16="http://schemas.microsoft.com/office/drawing/2014/main" id="{A5F6DEFD-5420-46E8-B204-DB24677EDE38}"/>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FBA18E81-C3D2-451F-A163-035EF4E8AE75}"/>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54EB968-3684-4EFF-9CE6-5C229B10EB42}"/>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B2907045-CBC0-4105-AD87-C47FC69B45CF}"/>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C3A3D3D0-3105-4013-B25F-E9D1B7CE13BE}"/>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D1F58382-DB16-46E2-8BBD-73C9394997FE}"/>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FE209E17-9D59-4CA9-9302-7DEA631BDC6A}"/>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A6A9FE79-C85A-42B7-99DE-B944F1320226}"/>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191F3D08-6F64-441E-8EF4-CFA0C9F2B37F}"/>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3E55213D-59E0-43C4-AFBC-AA9C0BA2FB2D}"/>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E5F9EDAD-B3BD-425F-A326-77529FA1737F}"/>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1320F88A-E7BB-4258-99AA-189EDC20C949}"/>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1A452B4C-341A-46CD-96B9-47176A93BDF4}"/>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461420D6-0157-4B2B-B354-73AAD53EFE43}"/>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49C14D95-27BE-4DB2-BF16-22AFF702BDCF}"/>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FF5F3796-DCFF-4AA2-92D9-C6F5542C7F30}"/>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A9E3A38D-9911-46DB-BA14-CD1A89E7D935}"/>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97087A44-0E3D-49BF-9ECF-AFC444B84D63}"/>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BA96E7FB-6CAD-4338-87BE-CC490BE1E03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BAD44E89-5627-4E10-BDEB-32904E1CCFA1}"/>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A5E0899E-75F8-4B68-BC03-942912E60764}"/>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08980983-6321-4ABF-B697-7E778927F3D6}"/>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50F9A6DD-59F9-407A-9F6E-6C8BC31CE9C4}"/>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0E446A44-B880-45B3-862D-6B874191FFC3}"/>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EE8E95FE-7A21-4EF5-908B-0D227E742E45}"/>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528BC98B-EF5D-47E8-8EA0-1BA9532FB2A4}"/>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C2ABEF8-65E6-4A22-A375-9653B357BDA8}"/>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92F7B4B5-7140-4F89-817D-FA86C2F78100}"/>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35F6AAF-D577-44D1-BA34-432976DBBC63}"/>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5B710E08-C067-461A-9904-22067495D42C}"/>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681503C4-2E30-4BDB-B4CA-4B60A5113A66}"/>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BADD84B9-BD7F-4340-8A52-B5D3975969D1}"/>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50185F41-DF11-4472-B357-03D496D1CA98}"/>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6C9A01B3-6C5E-4462-BFA9-5B51A9C32E5D}"/>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513B6E7E-1FE2-4DEB-BA98-4D78EEE11262}"/>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59FF64DF-EEF8-46FB-A9FD-90239D2276F4}"/>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cxnSp>
        <p:nvCxnSpPr>
          <p:cNvPr id="324" name="Connector: Elbow 323">
            <a:extLst>
              <a:ext uri="{FF2B5EF4-FFF2-40B4-BE49-F238E27FC236}">
                <a16:creationId xmlns:a16="http://schemas.microsoft.com/office/drawing/2014/main" id="{B6C791E7-6A9E-4135-97FA-6BB4CD2EA39E}"/>
              </a:ext>
              <a:ext uri="{C183D7F6-B498-43B3-948B-1728B52AA6E4}">
                <adec:decorative xmlns:adec="http://schemas.microsoft.com/office/drawing/2017/decorative" val="1"/>
              </a:ext>
            </a:extLst>
          </p:cNvPr>
          <p:cNvCxnSpPr>
            <a:cxnSpLocks/>
            <a:endCxn id="276" idx="1"/>
          </p:cNvCxnSpPr>
          <p:nvPr/>
        </p:nvCxnSpPr>
        <p:spPr>
          <a:xfrm rot="5400000" flipH="1" flipV="1">
            <a:off x="8442927" y="3448047"/>
            <a:ext cx="878328" cy="288760"/>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325" name="Connector: Elbow 324">
            <a:extLst>
              <a:ext uri="{FF2B5EF4-FFF2-40B4-BE49-F238E27FC236}">
                <a16:creationId xmlns:a16="http://schemas.microsoft.com/office/drawing/2014/main" id="{D0AB46EB-1464-4CB5-81B3-2DBBFB9F7240}"/>
              </a:ext>
              <a:ext uri="{C183D7F6-B498-43B3-948B-1728B52AA6E4}">
                <adec:decorative xmlns:adec="http://schemas.microsoft.com/office/drawing/2017/decorative" val="1"/>
              </a:ext>
            </a:extLst>
          </p:cNvPr>
          <p:cNvCxnSpPr>
            <a:cxnSpLocks/>
            <a:endCxn id="276" idx="3"/>
          </p:cNvCxnSpPr>
          <p:nvPr/>
        </p:nvCxnSpPr>
        <p:spPr>
          <a:xfrm rot="16200000" flipV="1">
            <a:off x="9475022" y="3410509"/>
            <a:ext cx="878324" cy="363832"/>
          </a:xfrm>
          <a:prstGeom prst="bentConnector2">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sp>
        <p:nvSpPr>
          <p:cNvPr id="326" name="Rectangle 325">
            <a:extLst>
              <a:ext uri="{FF2B5EF4-FFF2-40B4-BE49-F238E27FC236}">
                <a16:creationId xmlns:a16="http://schemas.microsoft.com/office/drawing/2014/main" id="{E1C1321F-6FE7-46F6-8A2A-DF7980113478}"/>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27" name="Rectangle 326">
            <a:extLst>
              <a:ext uri="{FF2B5EF4-FFF2-40B4-BE49-F238E27FC236}">
                <a16:creationId xmlns:a16="http://schemas.microsoft.com/office/drawing/2014/main" id="{AB8F8A85-5912-4427-BA15-1F984B8E2581}"/>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328" name="Straight Arrow Connector 327">
            <a:extLst>
              <a:ext uri="{FF2B5EF4-FFF2-40B4-BE49-F238E27FC236}">
                <a16:creationId xmlns:a16="http://schemas.microsoft.com/office/drawing/2014/main" id="{38CE9764-B6F1-4D6E-8016-AD9841451871}"/>
              </a:ext>
              <a:ext uri="{C183D7F6-B498-43B3-948B-1728B52AA6E4}">
                <adec:decorative xmlns:adec="http://schemas.microsoft.com/office/drawing/2017/decorative" val="1"/>
              </a:ext>
            </a:extLst>
          </p:cNvPr>
          <p:cNvCxnSpPr>
            <a:cxnSpLocks/>
            <a:endCxn id="238" idx="1"/>
          </p:cNvCxnSpPr>
          <p:nvPr/>
        </p:nvCxnSpPr>
        <p:spPr>
          <a:xfrm flipV="1">
            <a:off x="7388361" y="5404081"/>
            <a:ext cx="1145158" cy="3045"/>
          </a:xfrm>
          <a:prstGeom prst="straightConnector1">
            <a:avLst/>
          </a:prstGeom>
          <a:ln w="1905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329" name="Group 328">
            <a:extLst>
              <a:ext uri="{FF2B5EF4-FFF2-40B4-BE49-F238E27FC236}">
                <a16:creationId xmlns:a16="http://schemas.microsoft.com/office/drawing/2014/main" id="{956B231B-3D73-4FB0-ABA7-FECED40D883E}"/>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330" name="Rectangle 329">
              <a:extLst>
                <a:ext uri="{FF2B5EF4-FFF2-40B4-BE49-F238E27FC236}">
                  <a16:creationId xmlns:a16="http://schemas.microsoft.com/office/drawing/2014/main" id="{C73E6CF0-BE61-4B3C-9431-58039A534D41}"/>
                </a:ext>
              </a:extLst>
            </p:cNvPr>
            <p:cNvSpPr/>
            <p:nvPr/>
          </p:nvSpPr>
          <p:spPr>
            <a:xfrm>
              <a:off x="9793096" y="3722833"/>
              <a:ext cx="990828" cy="239906"/>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History table</a:t>
              </a:r>
            </a:p>
          </p:txBody>
        </p:sp>
        <p:grpSp>
          <p:nvGrpSpPr>
            <p:cNvPr id="331" name="Group 330">
              <a:extLst>
                <a:ext uri="{FF2B5EF4-FFF2-40B4-BE49-F238E27FC236}">
                  <a16:creationId xmlns:a16="http://schemas.microsoft.com/office/drawing/2014/main" id="{A8939970-7772-4C36-AC35-421004AB87F8}"/>
                </a:ext>
              </a:extLst>
            </p:cNvPr>
            <p:cNvGrpSpPr/>
            <p:nvPr/>
          </p:nvGrpSpPr>
          <p:grpSpPr>
            <a:xfrm>
              <a:off x="9946402" y="3283426"/>
              <a:ext cx="692021" cy="438867"/>
              <a:chOff x="10861085" y="3544414"/>
              <a:chExt cx="692021" cy="438867"/>
            </a:xfrm>
          </p:grpSpPr>
          <p:sp>
            <p:nvSpPr>
              <p:cNvPr id="332" name="Rectangle 331">
                <a:extLst>
                  <a:ext uri="{FF2B5EF4-FFF2-40B4-BE49-F238E27FC236}">
                    <a16:creationId xmlns:a16="http://schemas.microsoft.com/office/drawing/2014/main" id="{A7987DFB-3D3E-466E-A546-85CF515F36E4}"/>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7AA5F8F6-6B81-4A1C-83EC-E41424562CC8}"/>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4BB76BEF-9EC1-4076-9876-A54D4CABA6C6}"/>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E8F60E5D-F0C7-44B0-85E2-9EE6D9AB598A}"/>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6" name="Rectangle 335">
                <a:extLst>
                  <a:ext uri="{FF2B5EF4-FFF2-40B4-BE49-F238E27FC236}">
                    <a16:creationId xmlns:a16="http://schemas.microsoft.com/office/drawing/2014/main" id="{B3F39796-4B7E-4241-AB06-C9E39DF6B3B9}"/>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7" name="Rectangle 336">
                <a:extLst>
                  <a:ext uri="{FF2B5EF4-FFF2-40B4-BE49-F238E27FC236}">
                    <a16:creationId xmlns:a16="http://schemas.microsoft.com/office/drawing/2014/main" id="{3458A731-7789-4E3D-83FA-99D1E135D05C}"/>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8" name="Rectangle 337">
                <a:extLst>
                  <a:ext uri="{FF2B5EF4-FFF2-40B4-BE49-F238E27FC236}">
                    <a16:creationId xmlns:a16="http://schemas.microsoft.com/office/drawing/2014/main" id="{A85F65B2-EF35-4F8B-8950-9557572ADA97}"/>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39" name="Rectangle 338">
                <a:extLst>
                  <a:ext uri="{FF2B5EF4-FFF2-40B4-BE49-F238E27FC236}">
                    <a16:creationId xmlns:a16="http://schemas.microsoft.com/office/drawing/2014/main" id="{EDF2DDFC-32A6-4773-A962-452BF782136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0" name="Rectangle 339">
                <a:extLst>
                  <a:ext uri="{FF2B5EF4-FFF2-40B4-BE49-F238E27FC236}">
                    <a16:creationId xmlns:a16="http://schemas.microsoft.com/office/drawing/2014/main" id="{0873286A-7F16-4184-A448-35CEB6302DE5}"/>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1" name="Rectangle 340">
                <a:extLst>
                  <a:ext uri="{FF2B5EF4-FFF2-40B4-BE49-F238E27FC236}">
                    <a16:creationId xmlns:a16="http://schemas.microsoft.com/office/drawing/2014/main" id="{88C2F7AD-FEE5-4F74-A52F-B35383BD463D}"/>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2" name="Rectangle 341">
                <a:extLst>
                  <a:ext uri="{FF2B5EF4-FFF2-40B4-BE49-F238E27FC236}">
                    <a16:creationId xmlns:a16="http://schemas.microsoft.com/office/drawing/2014/main" id="{0D175ED6-99A8-4361-9225-6CF97E9785D3}"/>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3" name="Rectangle 342">
                <a:extLst>
                  <a:ext uri="{FF2B5EF4-FFF2-40B4-BE49-F238E27FC236}">
                    <a16:creationId xmlns:a16="http://schemas.microsoft.com/office/drawing/2014/main" id="{3ED13C1A-FA5B-4299-88BA-48BFA41BD848}"/>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4" name="Rectangle 343">
                <a:extLst>
                  <a:ext uri="{FF2B5EF4-FFF2-40B4-BE49-F238E27FC236}">
                    <a16:creationId xmlns:a16="http://schemas.microsoft.com/office/drawing/2014/main" id="{DADDE9F9-E638-42CE-8C9D-0C79699C5DDE}"/>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5" name="Rectangle 344">
                <a:extLst>
                  <a:ext uri="{FF2B5EF4-FFF2-40B4-BE49-F238E27FC236}">
                    <a16:creationId xmlns:a16="http://schemas.microsoft.com/office/drawing/2014/main" id="{C3EFAD0F-27DD-467B-8ED1-76F425758E87}"/>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54C05FC7-DC86-4BF3-BE10-D148155FEB1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379BD0D1-1C63-4583-B64A-BDC21C6B5508}"/>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8" name="Rectangle 347">
                <a:extLst>
                  <a:ext uri="{FF2B5EF4-FFF2-40B4-BE49-F238E27FC236}">
                    <a16:creationId xmlns:a16="http://schemas.microsoft.com/office/drawing/2014/main" id="{89E034AF-667D-4993-B7AB-EB944C8C0244}"/>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49" name="Rectangle 348">
                <a:extLst>
                  <a:ext uri="{FF2B5EF4-FFF2-40B4-BE49-F238E27FC236}">
                    <a16:creationId xmlns:a16="http://schemas.microsoft.com/office/drawing/2014/main" id="{A143D9C2-4FF9-4D35-99E4-5FA608709CF2}"/>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0" name="Rectangle 349">
                <a:extLst>
                  <a:ext uri="{FF2B5EF4-FFF2-40B4-BE49-F238E27FC236}">
                    <a16:creationId xmlns:a16="http://schemas.microsoft.com/office/drawing/2014/main" id="{824A816D-F9BC-4838-9713-3CEF8534B45D}"/>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1" name="Rectangle 350">
                <a:extLst>
                  <a:ext uri="{FF2B5EF4-FFF2-40B4-BE49-F238E27FC236}">
                    <a16:creationId xmlns:a16="http://schemas.microsoft.com/office/drawing/2014/main" id="{4E095D83-DFED-4029-91B9-757F297E3F45}"/>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2" name="Rectangle 351">
                <a:extLst>
                  <a:ext uri="{FF2B5EF4-FFF2-40B4-BE49-F238E27FC236}">
                    <a16:creationId xmlns:a16="http://schemas.microsoft.com/office/drawing/2014/main" id="{B38F6489-5F8A-4715-8709-6FD584B0BCE8}"/>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3" name="Rectangle 352">
                <a:extLst>
                  <a:ext uri="{FF2B5EF4-FFF2-40B4-BE49-F238E27FC236}">
                    <a16:creationId xmlns:a16="http://schemas.microsoft.com/office/drawing/2014/main" id="{2EE6E2BA-510B-4CA7-AB63-98C3B3BBA9AB}"/>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4" name="Rectangle 353">
                <a:extLst>
                  <a:ext uri="{FF2B5EF4-FFF2-40B4-BE49-F238E27FC236}">
                    <a16:creationId xmlns:a16="http://schemas.microsoft.com/office/drawing/2014/main" id="{7D2402DC-3244-44EF-81CF-B2E54F62E0BF}"/>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5" name="Rectangle 354">
                <a:extLst>
                  <a:ext uri="{FF2B5EF4-FFF2-40B4-BE49-F238E27FC236}">
                    <a16:creationId xmlns:a16="http://schemas.microsoft.com/office/drawing/2014/main" id="{17BB08EA-D0A4-40DA-B7E1-2C86201DB84E}"/>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6" name="Rectangle 355">
                <a:extLst>
                  <a:ext uri="{FF2B5EF4-FFF2-40B4-BE49-F238E27FC236}">
                    <a16:creationId xmlns:a16="http://schemas.microsoft.com/office/drawing/2014/main" id="{A7AD767B-7547-4038-81F9-CA70300F6699}"/>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7" name="Rectangle 356">
                <a:extLst>
                  <a:ext uri="{FF2B5EF4-FFF2-40B4-BE49-F238E27FC236}">
                    <a16:creationId xmlns:a16="http://schemas.microsoft.com/office/drawing/2014/main" id="{3BB33A22-8FBE-4B2A-81AD-56BA68152BBD}"/>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8" name="Rectangle 357">
                <a:extLst>
                  <a:ext uri="{FF2B5EF4-FFF2-40B4-BE49-F238E27FC236}">
                    <a16:creationId xmlns:a16="http://schemas.microsoft.com/office/drawing/2014/main" id="{AEE839B8-6CF4-4108-BE85-E8000BC4385A}"/>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59" name="Rectangle 358">
                <a:extLst>
                  <a:ext uri="{FF2B5EF4-FFF2-40B4-BE49-F238E27FC236}">
                    <a16:creationId xmlns:a16="http://schemas.microsoft.com/office/drawing/2014/main" id="{8471B5DE-23F3-4F0F-993D-63316452A2A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0" name="Rectangle 359">
                <a:extLst>
                  <a:ext uri="{FF2B5EF4-FFF2-40B4-BE49-F238E27FC236}">
                    <a16:creationId xmlns:a16="http://schemas.microsoft.com/office/drawing/2014/main" id="{3F2CC2BB-EF77-42D5-B19D-8C012C23546E}"/>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1" name="Rectangle 360">
                <a:extLst>
                  <a:ext uri="{FF2B5EF4-FFF2-40B4-BE49-F238E27FC236}">
                    <a16:creationId xmlns:a16="http://schemas.microsoft.com/office/drawing/2014/main" id="{4F32F9C8-E616-4C8C-A392-E9D774939B46}"/>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2" name="Rectangle 361">
                <a:extLst>
                  <a:ext uri="{FF2B5EF4-FFF2-40B4-BE49-F238E27FC236}">
                    <a16:creationId xmlns:a16="http://schemas.microsoft.com/office/drawing/2014/main" id="{E4C24A8E-9251-47E8-BE2A-C2EC5A0DC55E}"/>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3" name="Rectangle 362">
                <a:extLst>
                  <a:ext uri="{FF2B5EF4-FFF2-40B4-BE49-F238E27FC236}">
                    <a16:creationId xmlns:a16="http://schemas.microsoft.com/office/drawing/2014/main" id="{2AF348AD-9319-4923-A7EC-BC563C0A0060}"/>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AAD2C87E-E1BB-4DBC-8132-F5744C85C01B}"/>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5" name="Rectangle 364">
                <a:extLst>
                  <a:ext uri="{FF2B5EF4-FFF2-40B4-BE49-F238E27FC236}">
                    <a16:creationId xmlns:a16="http://schemas.microsoft.com/office/drawing/2014/main" id="{4CC9B7FA-4D4A-40CB-A7A4-8FFC7BC7ACD9}"/>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6" name="Rectangle 365">
                <a:extLst>
                  <a:ext uri="{FF2B5EF4-FFF2-40B4-BE49-F238E27FC236}">
                    <a16:creationId xmlns:a16="http://schemas.microsoft.com/office/drawing/2014/main" id="{96D49B59-A6F2-4BF9-A6A0-F448EE424DB2}"/>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7" name="Rectangle 366">
                <a:extLst>
                  <a:ext uri="{FF2B5EF4-FFF2-40B4-BE49-F238E27FC236}">
                    <a16:creationId xmlns:a16="http://schemas.microsoft.com/office/drawing/2014/main" id="{7A0C2259-9780-43FF-9AA4-301A81DA718F}"/>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8" name="Rectangle 367">
                <a:extLst>
                  <a:ext uri="{FF2B5EF4-FFF2-40B4-BE49-F238E27FC236}">
                    <a16:creationId xmlns:a16="http://schemas.microsoft.com/office/drawing/2014/main" id="{EDE6CE28-7769-4B42-96BF-F56BA8FE763E}"/>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69" name="Rectangle 368">
                <a:extLst>
                  <a:ext uri="{FF2B5EF4-FFF2-40B4-BE49-F238E27FC236}">
                    <a16:creationId xmlns:a16="http://schemas.microsoft.com/office/drawing/2014/main" id="{0E6F3F64-74BF-4B2A-B63D-6B2F35F29C3C}"/>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0" name="Rectangle 369">
                <a:extLst>
                  <a:ext uri="{FF2B5EF4-FFF2-40B4-BE49-F238E27FC236}">
                    <a16:creationId xmlns:a16="http://schemas.microsoft.com/office/drawing/2014/main" id="{C555DB8E-4478-4B59-A3D5-2379C1D56309}"/>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5B6EFF4A-CFAE-4E04-9A7A-D2E0C59AD71F}"/>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2" name="Rectangle 371">
                <a:extLst>
                  <a:ext uri="{FF2B5EF4-FFF2-40B4-BE49-F238E27FC236}">
                    <a16:creationId xmlns:a16="http://schemas.microsoft.com/office/drawing/2014/main" id="{E9107879-1F2D-47F7-A147-CFB261988985}"/>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3" name="Rectangle 372">
                <a:extLst>
                  <a:ext uri="{FF2B5EF4-FFF2-40B4-BE49-F238E27FC236}">
                    <a16:creationId xmlns:a16="http://schemas.microsoft.com/office/drawing/2014/main" id="{EBD45DCF-047D-4CAE-A9CD-142FBC19D03F}"/>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7B85B995-1572-429F-ADC7-79917C06324A}"/>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5" name="Rectangle 374">
                <a:extLst>
                  <a:ext uri="{FF2B5EF4-FFF2-40B4-BE49-F238E27FC236}">
                    <a16:creationId xmlns:a16="http://schemas.microsoft.com/office/drawing/2014/main" id="{154D588C-A71F-4BDB-968A-E2C009BEFECC}"/>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6" name="Rectangle 375">
                <a:extLst>
                  <a:ext uri="{FF2B5EF4-FFF2-40B4-BE49-F238E27FC236}">
                    <a16:creationId xmlns:a16="http://schemas.microsoft.com/office/drawing/2014/main" id="{F837D837-ABA3-44E3-A944-2A2A4E2A7803}"/>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grpSp>
        <p:nvGrpSpPr>
          <p:cNvPr id="377" name="Group 376">
            <a:extLst>
              <a:ext uri="{FF2B5EF4-FFF2-40B4-BE49-F238E27FC236}">
                <a16:creationId xmlns:a16="http://schemas.microsoft.com/office/drawing/2014/main" id="{495524BD-C04D-4B2E-9782-8C677D638F60}"/>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378" name="Rectangle 377">
              <a:extLst>
                <a:ext uri="{FF2B5EF4-FFF2-40B4-BE49-F238E27FC236}">
                  <a16:creationId xmlns:a16="http://schemas.microsoft.com/office/drawing/2014/main" id="{8E7AE25F-DB52-4D30-B677-1732590E9856}"/>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79" name="Rectangle 378">
              <a:extLst>
                <a:ext uri="{FF2B5EF4-FFF2-40B4-BE49-F238E27FC236}">
                  <a16:creationId xmlns:a16="http://schemas.microsoft.com/office/drawing/2014/main" id="{E03971DB-14AF-4919-A43C-CCC59CF01B80}"/>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0" name="Rectangle 379">
              <a:extLst>
                <a:ext uri="{FF2B5EF4-FFF2-40B4-BE49-F238E27FC236}">
                  <a16:creationId xmlns:a16="http://schemas.microsoft.com/office/drawing/2014/main" id="{603E5BDE-082E-43A1-A5ED-262D0945C054}"/>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1" name="Rectangle 380">
              <a:extLst>
                <a:ext uri="{FF2B5EF4-FFF2-40B4-BE49-F238E27FC236}">
                  <a16:creationId xmlns:a16="http://schemas.microsoft.com/office/drawing/2014/main" id="{A0C2417B-8AC8-4B01-AA0A-4CB5ADFB769B}"/>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2" name="Rectangle 381">
              <a:extLst>
                <a:ext uri="{FF2B5EF4-FFF2-40B4-BE49-F238E27FC236}">
                  <a16:creationId xmlns:a16="http://schemas.microsoft.com/office/drawing/2014/main" id="{6A036BAC-DDC5-4ACB-AB17-6062910FC1C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3" name="Rectangle 382">
              <a:extLst>
                <a:ext uri="{FF2B5EF4-FFF2-40B4-BE49-F238E27FC236}">
                  <a16:creationId xmlns:a16="http://schemas.microsoft.com/office/drawing/2014/main" id="{2F39D324-9C10-4C02-BE74-C4D91B9A0AFE}"/>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81810F04-7DFA-4748-96F7-71495675D3BC}"/>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BCBD0FDC-A46D-45FB-A16B-F42DBE2B3640}"/>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6" name="Rectangle 385">
              <a:extLst>
                <a:ext uri="{FF2B5EF4-FFF2-40B4-BE49-F238E27FC236}">
                  <a16:creationId xmlns:a16="http://schemas.microsoft.com/office/drawing/2014/main" id="{99490A02-F2CB-4E9A-8BA1-E42B6B22CE3C}"/>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7" name="Rectangle 386">
              <a:extLst>
                <a:ext uri="{FF2B5EF4-FFF2-40B4-BE49-F238E27FC236}">
                  <a16:creationId xmlns:a16="http://schemas.microsoft.com/office/drawing/2014/main" id="{4C92199C-8078-4C2E-90EF-70F182E1CC77}"/>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8" name="Rectangle 387">
              <a:extLst>
                <a:ext uri="{FF2B5EF4-FFF2-40B4-BE49-F238E27FC236}">
                  <a16:creationId xmlns:a16="http://schemas.microsoft.com/office/drawing/2014/main" id="{1EBFA322-7457-40E0-AF64-DC415EAE9D97}"/>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89" name="Rectangle 388">
              <a:extLst>
                <a:ext uri="{FF2B5EF4-FFF2-40B4-BE49-F238E27FC236}">
                  <a16:creationId xmlns:a16="http://schemas.microsoft.com/office/drawing/2014/main" id="{0A535E7B-47EE-4466-BBC5-A681898154DA}"/>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0" name="Rectangle 389">
              <a:extLst>
                <a:ext uri="{FF2B5EF4-FFF2-40B4-BE49-F238E27FC236}">
                  <a16:creationId xmlns:a16="http://schemas.microsoft.com/office/drawing/2014/main" id="{B5EDDD7B-ADE7-4754-8C07-6AA4B29BB29C}"/>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1" name="Rectangle 390">
              <a:extLst>
                <a:ext uri="{FF2B5EF4-FFF2-40B4-BE49-F238E27FC236}">
                  <a16:creationId xmlns:a16="http://schemas.microsoft.com/office/drawing/2014/main" id="{1DC0FED6-E954-4BF1-839A-EA75F10C29A3}"/>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7A92E1A1-C79D-4A8E-ABA8-E14494D92B81}"/>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7FA7165E-EE57-4768-A90D-F9BCF0310FAA}"/>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D1EB0EA8-F336-4D53-BEED-7834AC69656E}"/>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9A7CADE8-D11A-4C06-BEAD-C01C5162E9C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6" name="Rectangle 395">
              <a:extLst>
                <a:ext uri="{FF2B5EF4-FFF2-40B4-BE49-F238E27FC236}">
                  <a16:creationId xmlns:a16="http://schemas.microsoft.com/office/drawing/2014/main" id="{44A6B691-2F1C-44E5-917D-7B1AE92E9969}"/>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7" name="Rectangle 396">
              <a:extLst>
                <a:ext uri="{FF2B5EF4-FFF2-40B4-BE49-F238E27FC236}">
                  <a16:creationId xmlns:a16="http://schemas.microsoft.com/office/drawing/2014/main" id="{A03DB447-A611-4034-916D-7D2289868A88}"/>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8" name="Rectangle 397">
              <a:extLst>
                <a:ext uri="{FF2B5EF4-FFF2-40B4-BE49-F238E27FC236}">
                  <a16:creationId xmlns:a16="http://schemas.microsoft.com/office/drawing/2014/main" id="{F5E75D7E-5DE6-4CF3-A721-2E97365DCFE4}"/>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99" name="Rectangle 398">
              <a:extLst>
                <a:ext uri="{FF2B5EF4-FFF2-40B4-BE49-F238E27FC236}">
                  <a16:creationId xmlns:a16="http://schemas.microsoft.com/office/drawing/2014/main" id="{A9F0276A-A345-4CC1-A217-E1DFDD02C7BF}"/>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0" name="Rectangle 399">
              <a:extLst>
                <a:ext uri="{FF2B5EF4-FFF2-40B4-BE49-F238E27FC236}">
                  <a16:creationId xmlns:a16="http://schemas.microsoft.com/office/drawing/2014/main" id="{C7C23963-C817-4F9D-8334-803C69586916}"/>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1" name="Rectangle 400">
              <a:extLst>
                <a:ext uri="{FF2B5EF4-FFF2-40B4-BE49-F238E27FC236}">
                  <a16:creationId xmlns:a16="http://schemas.microsoft.com/office/drawing/2014/main" id="{2B6155D5-FF00-4837-8F80-7F8684F3B863}"/>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2" name="Rectangle 401">
              <a:extLst>
                <a:ext uri="{FF2B5EF4-FFF2-40B4-BE49-F238E27FC236}">
                  <a16:creationId xmlns:a16="http://schemas.microsoft.com/office/drawing/2014/main" id="{6BA6CC85-27D5-46F3-AF9A-756098C22300}"/>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3" name="Rectangle 402">
              <a:extLst>
                <a:ext uri="{FF2B5EF4-FFF2-40B4-BE49-F238E27FC236}">
                  <a16:creationId xmlns:a16="http://schemas.microsoft.com/office/drawing/2014/main" id="{43DDB1EB-2A41-4EA0-9FD6-A2399464D498}"/>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4" name="Rectangle 403">
              <a:extLst>
                <a:ext uri="{FF2B5EF4-FFF2-40B4-BE49-F238E27FC236}">
                  <a16:creationId xmlns:a16="http://schemas.microsoft.com/office/drawing/2014/main" id="{3D6B5A78-F825-4494-A61F-7AF04FEC9F14}"/>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5" name="Rectangle 404">
              <a:extLst>
                <a:ext uri="{FF2B5EF4-FFF2-40B4-BE49-F238E27FC236}">
                  <a16:creationId xmlns:a16="http://schemas.microsoft.com/office/drawing/2014/main" id="{72395F54-750E-447A-81B1-F76E2935F70D}"/>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6" name="Rectangle 405">
              <a:extLst>
                <a:ext uri="{FF2B5EF4-FFF2-40B4-BE49-F238E27FC236}">
                  <a16:creationId xmlns:a16="http://schemas.microsoft.com/office/drawing/2014/main" id="{3C79C53A-EBB7-4D6D-9B4B-7D860D692EE8}"/>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7" name="Rectangle 406">
              <a:extLst>
                <a:ext uri="{FF2B5EF4-FFF2-40B4-BE49-F238E27FC236}">
                  <a16:creationId xmlns:a16="http://schemas.microsoft.com/office/drawing/2014/main" id="{AD4B0B8B-5C89-4512-8EFE-ED1A15C08182}"/>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8" name="Rectangle 407">
              <a:extLst>
                <a:ext uri="{FF2B5EF4-FFF2-40B4-BE49-F238E27FC236}">
                  <a16:creationId xmlns:a16="http://schemas.microsoft.com/office/drawing/2014/main" id="{95387568-0045-482B-9074-8610809463AC}"/>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09" name="Rectangle 408">
              <a:extLst>
                <a:ext uri="{FF2B5EF4-FFF2-40B4-BE49-F238E27FC236}">
                  <a16:creationId xmlns:a16="http://schemas.microsoft.com/office/drawing/2014/main" id="{421C40C2-A9DD-42C6-87A3-A15DDBCD5FEB}"/>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0" name="Rectangle 409">
              <a:extLst>
                <a:ext uri="{FF2B5EF4-FFF2-40B4-BE49-F238E27FC236}">
                  <a16:creationId xmlns:a16="http://schemas.microsoft.com/office/drawing/2014/main" id="{43D12819-DF3F-4065-97BE-A3D1FC880EB0}"/>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1" name="Rectangle 410">
              <a:extLst>
                <a:ext uri="{FF2B5EF4-FFF2-40B4-BE49-F238E27FC236}">
                  <a16:creationId xmlns:a16="http://schemas.microsoft.com/office/drawing/2014/main" id="{59032FE9-61C1-497B-9578-8A02C87380B2}"/>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2" name="Rectangle 411">
              <a:extLst>
                <a:ext uri="{FF2B5EF4-FFF2-40B4-BE49-F238E27FC236}">
                  <a16:creationId xmlns:a16="http://schemas.microsoft.com/office/drawing/2014/main" id="{A34E6AA6-C3B0-4A0C-A9F7-93D7E1058076}"/>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0C0CD2D6-5F2D-408E-9D7D-A47183C8B2CC}"/>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4" name="Rectangle 413">
              <a:extLst>
                <a:ext uri="{FF2B5EF4-FFF2-40B4-BE49-F238E27FC236}">
                  <a16:creationId xmlns:a16="http://schemas.microsoft.com/office/drawing/2014/main" id="{4F8E814B-39A8-4EF0-A02C-FE0B760A3021}"/>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5" name="Rectangle 414">
              <a:extLst>
                <a:ext uri="{FF2B5EF4-FFF2-40B4-BE49-F238E27FC236}">
                  <a16:creationId xmlns:a16="http://schemas.microsoft.com/office/drawing/2014/main" id="{EF78B323-2EEB-431A-8E20-661B951792D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6" name="Rectangle 415">
              <a:extLst>
                <a:ext uri="{FF2B5EF4-FFF2-40B4-BE49-F238E27FC236}">
                  <a16:creationId xmlns:a16="http://schemas.microsoft.com/office/drawing/2014/main" id="{129B92D7-8A29-4640-9BB9-EA5119B1777F}"/>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7" name="Rectangle 416">
              <a:extLst>
                <a:ext uri="{FF2B5EF4-FFF2-40B4-BE49-F238E27FC236}">
                  <a16:creationId xmlns:a16="http://schemas.microsoft.com/office/drawing/2014/main" id="{103633AC-AD8C-4693-836D-DA659857870E}"/>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4EE13E11-D077-4DB8-870E-D7F6AF284D82}"/>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27A2F23B-13A8-444A-8101-9AAF53D497F2}"/>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7D8F3DE5-F666-453F-8F2C-F7CA39E2DA9C}"/>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5F08F571-2B9F-4F46-9470-DFC9755635E7}"/>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2" name="Rectangle 421">
              <a:extLst>
                <a:ext uri="{FF2B5EF4-FFF2-40B4-BE49-F238E27FC236}">
                  <a16:creationId xmlns:a16="http://schemas.microsoft.com/office/drawing/2014/main" id="{FD6513C1-9F14-466C-9B52-8CF9653C0005}"/>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sp>
        <p:nvSpPr>
          <p:cNvPr id="423" name="Rectangle 422">
            <a:extLst>
              <a:ext uri="{FF2B5EF4-FFF2-40B4-BE49-F238E27FC236}">
                <a16:creationId xmlns:a16="http://schemas.microsoft.com/office/drawing/2014/main" id="{A5E4BA08-10E3-4789-80FE-2763D7A90C08}"/>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Append-only ledger table</a:t>
            </a:r>
          </a:p>
        </p:txBody>
      </p:sp>
      <p:sp>
        <p:nvSpPr>
          <p:cNvPr id="424" name="Rectangle 423">
            <a:extLst>
              <a:ext uri="{FF2B5EF4-FFF2-40B4-BE49-F238E27FC236}">
                <a16:creationId xmlns:a16="http://schemas.microsoft.com/office/drawing/2014/main" id="{C8397BEA-08AF-4869-8F57-0FEE3825E146}"/>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1C82B8A8-239D-4D28-A189-8FA6E538792E}"/>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Updatable ledger table</a:t>
            </a:r>
          </a:p>
        </p:txBody>
      </p:sp>
      <p:grpSp>
        <p:nvGrpSpPr>
          <p:cNvPr id="426" name="Group 425">
            <a:extLst>
              <a:ext uri="{FF2B5EF4-FFF2-40B4-BE49-F238E27FC236}">
                <a16:creationId xmlns:a16="http://schemas.microsoft.com/office/drawing/2014/main" id="{93C72181-0B30-409E-A61C-700AD09B78E4}"/>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chemeClr val="bg2"/>
          </a:solidFill>
        </p:grpSpPr>
        <p:sp>
          <p:nvSpPr>
            <p:cNvPr id="427" name="Rectangle 426">
              <a:extLst>
                <a:ext uri="{FF2B5EF4-FFF2-40B4-BE49-F238E27FC236}">
                  <a16:creationId xmlns:a16="http://schemas.microsoft.com/office/drawing/2014/main" id="{D1807DCE-0A01-47D5-A31D-0FA420EF6738}"/>
                </a:ext>
              </a:extLst>
            </p:cNvPr>
            <p:cNvSpPr/>
            <p:nvPr/>
          </p:nvSpPr>
          <p:spPr bwMode="auto">
            <a:xfrm>
              <a:off x="10970984" y="5486816"/>
              <a:ext cx="227632" cy="154140"/>
            </a:xfrm>
            <a:prstGeom prst="rect">
              <a:avLst/>
            </a:prstGeom>
            <a:grp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28" name="Graphic 50" descr="Diploma">
              <a:extLst>
                <a:ext uri="{FF2B5EF4-FFF2-40B4-BE49-F238E27FC236}">
                  <a16:creationId xmlns:a16="http://schemas.microsoft.com/office/drawing/2014/main" id="{637E997B-2836-43DE-B8DD-B83650AFB283}"/>
                </a:ext>
              </a:extLst>
            </p:cNvPr>
            <p:cNvGrpSpPr/>
            <p:nvPr/>
          </p:nvGrpSpPr>
          <p:grpSpPr>
            <a:xfrm>
              <a:off x="10970984" y="5483094"/>
              <a:ext cx="228091" cy="157862"/>
              <a:chOff x="5315459" y="3004617"/>
              <a:chExt cx="742950" cy="514350"/>
            </a:xfrm>
            <a:grpFill/>
          </p:grpSpPr>
          <p:sp>
            <p:nvSpPr>
              <p:cNvPr id="429" name="Freeform: Shape 428">
                <a:extLst>
                  <a:ext uri="{FF2B5EF4-FFF2-40B4-BE49-F238E27FC236}">
                    <a16:creationId xmlns:a16="http://schemas.microsoft.com/office/drawing/2014/main" id="{FAE30880-C400-4253-BB85-055BDF77F06A}"/>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0EBE501B-D2DB-40E9-8E2D-209A75A7A983}"/>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9746FD96-7331-4BE7-ABB1-4D9001C7D5A8}"/>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CD22BE88-0E0B-494C-A97B-C9E37F3CD0B0}"/>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27C0B3D6-B57B-4A5B-A300-4967502DB3B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1"/>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38" name="Title 1">
            <a:extLst>
              <a:ext uri="{FF2B5EF4-FFF2-40B4-BE49-F238E27FC236}">
                <a16:creationId xmlns:a16="http://schemas.microsoft.com/office/drawing/2014/main" id="{8564165C-899F-480F-86D1-234A84F71F7E}"/>
              </a:ext>
            </a:extLst>
          </p:cNvPr>
          <p:cNvSpPr txBox="1">
            <a:spLocks/>
          </p:cNvSpPr>
          <p:nvPr/>
        </p:nvSpPr>
        <p:spPr>
          <a:xfrm>
            <a:off x="573806" y="438070"/>
            <a:ext cx="9945035"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srgbClr val="000000"/>
                </a:solidFill>
                <a:latin typeface="Segoe UI Semibold"/>
              </a:rPr>
              <a:t>SQL Server ledger</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Tamper-evidence track record of data over time</a:t>
            </a:r>
          </a:p>
        </p:txBody>
      </p:sp>
      <p:sp>
        <p:nvSpPr>
          <p:cNvPr id="3" name="Rectangle 2">
            <a:extLst>
              <a:ext uri="{FF2B5EF4-FFF2-40B4-BE49-F238E27FC236}">
                <a16:creationId xmlns:a16="http://schemas.microsoft.com/office/drawing/2014/main" id="{5C606E79-BEF5-4457-8169-B8BADA0CE472}"/>
              </a:ext>
            </a:extLst>
          </p:cNvPr>
          <p:cNvSpPr/>
          <p:nvPr/>
        </p:nvSpPr>
        <p:spPr>
          <a:xfrm>
            <a:off x="8104327" y="1855781"/>
            <a:ext cx="1010553" cy="24468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A</a:t>
            </a:r>
          </a:p>
        </p:txBody>
      </p:sp>
      <p:grpSp>
        <p:nvGrpSpPr>
          <p:cNvPr id="8" name="Group 7">
            <a:extLst>
              <a:ext uri="{FF2B5EF4-FFF2-40B4-BE49-F238E27FC236}">
                <a16:creationId xmlns:a16="http://schemas.microsoft.com/office/drawing/2014/main" id="{D81699A5-517B-4D2F-B468-F3AF946B659B}"/>
              </a:ext>
            </a:extLst>
          </p:cNvPr>
          <p:cNvGrpSpPr/>
          <p:nvPr/>
        </p:nvGrpSpPr>
        <p:grpSpPr>
          <a:xfrm>
            <a:off x="6690605" y="1393644"/>
            <a:ext cx="1010553" cy="859964"/>
            <a:chOff x="7902850" y="1550615"/>
            <a:chExt cx="1010553" cy="859964"/>
          </a:xfrm>
        </p:grpSpPr>
        <p:pic>
          <p:nvPicPr>
            <p:cNvPr id="2" name="Graphic 1">
              <a:extLst>
                <a:ext uri="{FF2B5EF4-FFF2-40B4-BE49-F238E27FC236}">
                  <a16:creationId xmlns:a16="http://schemas.microsoft.com/office/drawing/2014/main" id="{EAB8D9B6-616A-4E36-8F75-FB834FCD1D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5" name="Rectangle 4">
              <a:extLst>
                <a:ext uri="{FF2B5EF4-FFF2-40B4-BE49-F238E27FC236}">
                  <a16:creationId xmlns:a16="http://schemas.microsoft.com/office/drawing/2014/main" id="{B046FE7F-0F21-46C1-98BA-A3C3A69115F2}"/>
                </a:ext>
              </a:extLst>
            </p:cNvPr>
            <p:cNvSpPr/>
            <p:nvPr/>
          </p:nvSpPr>
          <p:spPr>
            <a:xfrm>
              <a:off x="7902850" y="2013547"/>
              <a:ext cx="1010553" cy="3970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Bank Regulator</a:t>
              </a:r>
            </a:p>
          </p:txBody>
        </p:sp>
      </p:grpSp>
      <p:pic>
        <p:nvPicPr>
          <p:cNvPr id="4" name="Graphic 3">
            <a:extLst>
              <a:ext uri="{FF2B5EF4-FFF2-40B4-BE49-F238E27FC236}">
                <a16:creationId xmlns:a16="http://schemas.microsoft.com/office/drawing/2014/main" id="{2E086B59-AF6E-4859-9182-D92C51BE4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220" name="TextBox 219">
            <a:extLst>
              <a:ext uri="{FF2B5EF4-FFF2-40B4-BE49-F238E27FC236}">
                <a16:creationId xmlns:a16="http://schemas.microsoft.com/office/drawing/2014/main" id="{D62DA5F5-14B3-451B-AA6A-DF6BC027DC94}"/>
              </a:ext>
            </a:extLst>
          </p:cNvPr>
          <p:cNvSpPr txBox="1"/>
          <p:nvPr/>
        </p:nvSpPr>
        <p:spPr>
          <a:xfrm>
            <a:off x="585198" y="3017057"/>
            <a:ext cx="5402328" cy="2400657"/>
          </a:xfrm>
          <a:prstGeom prst="rect">
            <a:avLst/>
          </a:prstGeom>
          <a:noFill/>
        </p:spPr>
        <p:txBody>
          <a:bodyPr wrap="square" lIns="0" tIns="0" rIns="0" bIns="0">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Use an encrypted ledger to protect data from tampering and by malicious actors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800" b="1">
                <a:solidFill>
                  <a:srgbClr val="0078D4"/>
                </a:solidFill>
                <a:latin typeface="Segoe UI Semibold"/>
                <a:cs typeface="Segoe UI Semibold"/>
              </a:rPr>
              <a:t>Built into SQL Server with T-SQL</a:t>
            </a:r>
            <a:endParaRPr kumimoji="0" lang="en-US" sz="1800" b="1" i="0" u="none" strike="noStrike" kern="1200" cap="none" spc="0" normalizeH="0" baseline="0" noProof="0">
              <a:ln>
                <a:noFill/>
              </a:ln>
              <a:solidFill>
                <a:srgbClr val="0078D4"/>
              </a:solidFill>
              <a:effectLst/>
              <a:uLnTx/>
              <a:uFillTx/>
              <a:latin typeface="Segoe UI Semibold"/>
              <a:ea typeface="+mn-ea"/>
              <a:cs typeface="Segoe UI Semibold"/>
            </a:endParaRP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Establish digital trust in a centralized system using blockchain technology.</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Attest to other parties that data integrity has not been compromised</a:t>
            </a:r>
          </a:p>
        </p:txBody>
      </p:sp>
      <p:sp>
        <p:nvSpPr>
          <p:cNvPr id="6" name="TextBox 5">
            <a:extLst>
              <a:ext uri="{FF2B5EF4-FFF2-40B4-BE49-F238E27FC236}">
                <a16:creationId xmlns:a16="http://schemas.microsoft.com/office/drawing/2014/main" id="{E8A573F1-F53C-4E51-BFE6-4AAD8D0E917B}"/>
              </a:ext>
            </a:extLst>
          </p:cNvPr>
          <p:cNvSpPr txBox="1"/>
          <p:nvPr/>
        </p:nvSpPr>
        <p:spPr>
          <a:xfrm>
            <a:off x="614430" y="1801421"/>
            <a:ext cx="5130379"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I want the power of blockchain </a:t>
            </a:r>
          </a:p>
          <a:p>
            <a:pPr algn="l"/>
            <a:r>
              <a:rPr lang="en-US" sz="2000" b="1">
                <a:solidFill>
                  <a:schemeClr val="accent1"/>
                </a:solidFill>
              </a:rPr>
              <a:t>in a centralized system like SQL Server</a:t>
            </a:r>
          </a:p>
        </p:txBody>
      </p:sp>
    </p:spTree>
    <p:extLst>
      <p:ext uri="{BB962C8B-B14F-4D97-AF65-F5344CB8AC3E}">
        <p14:creationId xmlns:p14="http://schemas.microsoft.com/office/powerpoint/2010/main" val="427391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5"/>
                                        </p:tgtEl>
                                        <p:attrNameLst>
                                          <p:attrName>style.visibility</p:attrName>
                                        </p:attrNameLst>
                                      </p:cBhvr>
                                      <p:to>
                                        <p:strVal val="visible"/>
                                      </p:to>
                                    </p:set>
                                    <p:animEffect transition="in" filter="wipe(up)">
                                      <p:cBhvr>
                                        <p:cTn id="25" dur="500"/>
                                        <p:tgtEl>
                                          <p:spTgt spid="24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46"/>
                                        </p:tgtEl>
                                        <p:attrNameLst>
                                          <p:attrName>style.visibility</p:attrName>
                                        </p:attrNameLst>
                                      </p:cBhvr>
                                      <p:to>
                                        <p:strVal val="visible"/>
                                      </p:to>
                                    </p:set>
                                    <p:animEffect transition="in" filter="wipe(left)">
                                      <p:cBhvr>
                                        <p:cTn id="29" dur="500"/>
                                        <p:tgtEl>
                                          <p:spTgt spid="246"/>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500"/>
                                        <p:tgtEl>
                                          <p:spTgt spid="329"/>
                                        </p:tgtEl>
                                      </p:cBhvr>
                                    </p:animEffect>
                                  </p:childTnLst>
                                </p:cTn>
                              </p:par>
                              <p:par>
                                <p:cTn id="34" presetID="22" presetClass="entr" presetSubtype="4" fill="hold" nodeType="withEffect">
                                  <p:stCondLst>
                                    <p:cond delay="0"/>
                                  </p:stCondLst>
                                  <p:childTnLst>
                                    <p:set>
                                      <p:cBhvr>
                                        <p:cTn id="35" dur="1" fill="hold">
                                          <p:stCondLst>
                                            <p:cond delay="0"/>
                                          </p:stCondLst>
                                        </p:cTn>
                                        <p:tgtEl>
                                          <p:spTgt spid="325"/>
                                        </p:tgtEl>
                                        <p:attrNameLst>
                                          <p:attrName>style.visibility</p:attrName>
                                        </p:attrNameLst>
                                      </p:cBhvr>
                                      <p:to>
                                        <p:strVal val="visible"/>
                                      </p:to>
                                    </p:set>
                                    <p:animEffect transition="in" filter="wipe(down)">
                                      <p:cBhvr>
                                        <p:cTn id="36" dur="500"/>
                                        <p:tgtEl>
                                          <p:spTgt spid="325"/>
                                        </p:tgtEl>
                                      </p:cBhvr>
                                    </p:animEffect>
                                  </p:childTnLst>
                                </p:cTn>
                              </p:par>
                              <p:par>
                                <p:cTn id="37" presetID="22" presetClass="entr" presetSubtype="4" fill="hold" nodeType="withEffect">
                                  <p:stCondLst>
                                    <p:cond delay="0"/>
                                  </p:stCondLst>
                                  <p:childTnLst>
                                    <p:set>
                                      <p:cBhvr>
                                        <p:cTn id="38" dur="1" fill="hold">
                                          <p:stCondLst>
                                            <p:cond delay="0"/>
                                          </p:stCondLst>
                                        </p:cTn>
                                        <p:tgtEl>
                                          <p:spTgt spid="324"/>
                                        </p:tgtEl>
                                        <p:attrNameLst>
                                          <p:attrName>style.visibility</p:attrName>
                                        </p:attrNameLst>
                                      </p:cBhvr>
                                      <p:to>
                                        <p:strVal val="visible"/>
                                      </p:to>
                                    </p:set>
                                    <p:animEffect transition="in" filter="wipe(down)">
                                      <p:cBhvr>
                                        <p:cTn id="39" dur="500"/>
                                        <p:tgtEl>
                                          <p:spTgt spid="324"/>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73"/>
                                        </p:tgtEl>
                                        <p:attrNameLst>
                                          <p:attrName>style.visibility</p:attrName>
                                        </p:attrNameLst>
                                      </p:cBhvr>
                                      <p:to>
                                        <p:strVal val="visible"/>
                                      </p:to>
                                    </p:set>
                                    <p:animEffect transition="in" filter="fade">
                                      <p:cBhvr>
                                        <p:cTn id="43" dur="500"/>
                                        <p:tgtEl>
                                          <p:spTgt spid="27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fade">
                                      <p:cBhvr>
                                        <p:cTn id="48" dur="500"/>
                                        <p:tgtEl>
                                          <p:spTgt spid="235"/>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247"/>
                                        </p:tgtEl>
                                        <p:attrNameLst>
                                          <p:attrName>style.visibility</p:attrName>
                                        </p:attrNameLst>
                                      </p:cBhvr>
                                      <p:to>
                                        <p:strVal val="visible"/>
                                      </p:to>
                                    </p:set>
                                    <p:animEffect transition="in" filter="wipe(down)">
                                      <p:cBhvr>
                                        <p:cTn id="52" dur="500"/>
                                        <p:tgtEl>
                                          <p:spTgt spid="247"/>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248"/>
                                        </p:tgtEl>
                                        <p:attrNameLst>
                                          <p:attrName>style.visibility</p:attrName>
                                        </p:attrNameLst>
                                      </p:cBhvr>
                                      <p:to>
                                        <p:strVal val="visible"/>
                                      </p:to>
                                    </p:set>
                                    <p:animEffect transition="in" filter="wipe(down)">
                                      <p:cBhvr>
                                        <p:cTn id="56" dur="500"/>
                                        <p:tgtEl>
                                          <p:spTgt spid="248"/>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234"/>
                                        </p:tgtEl>
                                        <p:attrNameLst>
                                          <p:attrName>style.visibility</p:attrName>
                                        </p:attrNameLst>
                                      </p:cBhvr>
                                      <p:to>
                                        <p:strVal val="visible"/>
                                      </p:to>
                                    </p:set>
                                    <p:animEffect transition="in" filter="wipe(left)">
                                      <p:cBhvr>
                                        <p:cTn id="64" dur="500"/>
                                        <p:tgtEl>
                                          <p:spTgt spid="234"/>
                                        </p:tgtEl>
                                      </p:cBhvr>
                                    </p:animEffect>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257"/>
                                        </p:tgtEl>
                                        <p:attrNameLst>
                                          <p:attrName>style.visibility</p:attrName>
                                        </p:attrNameLst>
                                      </p:cBhvr>
                                      <p:to>
                                        <p:strVal val="visible"/>
                                      </p:to>
                                    </p:set>
                                    <p:animEffect transition="in" filter="fade">
                                      <p:cBhvr>
                                        <p:cTn id="68" dur="500"/>
                                        <p:tgtEl>
                                          <p:spTgt spid="257"/>
                                        </p:tgtEl>
                                      </p:cBhvr>
                                    </p:animEffect>
                                  </p:childTnLst>
                                </p:cTn>
                              </p:par>
                            </p:childTnLst>
                          </p:cTn>
                        </p:par>
                        <p:par>
                          <p:cTn id="69" fill="hold">
                            <p:stCondLst>
                              <p:cond delay="3000"/>
                            </p:stCondLst>
                            <p:childTnLst>
                              <p:par>
                                <p:cTn id="70" presetID="22" presetClass="entr" presetSubtype="8" fill="hold" nodeType="afterEffect">
                                  <p:stCondLst>
                                    <p:cond delay="0"/>
                                  </p:stCondLst>
                                  <p:childTnLst>
                                    <p:set>
                                      <p:cBhvr>
                                        <p:cTn id="71" dur="1" fill="hold">
                                          <p:stCondLst>
                                            <p:cond delay="0"/>
                                          </p:stCondLst>
                                        </p:cTn>
                                        <p:tgtEl>
                                          <p:spTgt spid="233"/>
                                        </p:tgtEl>
                                        <p:attrNameLst>
                                          <p:attrName>style.visibility</p:attrName>
                                        </p:attrNameLst>
                                      </p:cBhvr>
                                      <p:to>
                                        <p:strVal val="visible"/>
                                      </p:to>
                                    </p:set>
                                    <p:animEffect transition="in" filter="wipe(left)">
                                      <p:cBhvr>
                                        <p:cTn id="72" dur="500"/>
                                        <p:tgtEl>
                                          <p:spTgt spid="233"/>
                                        </p:tgtEl>
                                      </p:cBhvr>
                                    </p:animEffect>
                                  </p:childTnLst>
                                </p:cTn>
                              </p:par>
                            </p:childTnLst>
                          </p:cTn>
                        </p:par>
                        <p:par>
                          <p:cTn id="73" fill="hold">
                            <p:stCondLst>
                              <p:cond delay="3500"/>
                            </p:stCondLst>
                            <p:childTnLst>
                              <p:par>
                                <p:cTn id="74" presetID="10" presetClass="entr" presetSubtype="0" fill="hold" nodeType="afterEffect">
                                  <p:stCondLst>
                                    <p:cond delay="0"/>
                                  </p:stCondLst>
                                  <p:childTnLst>
                                    <p:set>
                                      <p:cBhvr>
                                        <p:cTn id="75" dur="1" fill="hold">
                                          <p:stCondLst>
                                            <p:cond delay="0"/>
                                          </p:stCondLst>
                                        </p:cTn>
                                        <p:tgtEl>
                                          <p:spTgt spid="265"/>
                                        </p:tgtEl>
                                        <p:attrNameLst>
                                          <p:attrName>style.visibility</p:attrName>
                                        </p:attrNameLst>
                                      </p:cBhvr>
                                      <p:to>
                                        <p:strVal val="visible"/>
                                      </p:to>
                                    </p:set>
                                    <p:animEffect transition="in" filter="fade">
                                      <p:cBhvr>
                                        <p:cTn id="76" dur="500"/>
                                        <p:tgtEl>
                                          <p:spTgt spid="26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23"/>
                                        </p:tgtEl>
                                        <p:attrNameLst>
                                          <p:attrName>style.visibility</p:attrName>
                                        </p:attrNameLst>
                                      </p:cBhvr>
                                      <p:to>
                                        <p:strVal val="visible"/>
                                      </p:to>
                                    </p:set>
                                    <p:animEffect transition="in" filter="fade">
                                      <p:cBhvr>
                                        <p:cTn id="81" dur="500"/>
                                        <p:tgtEl>
                                          <p:spTgt spid="223"/>
                                        </p:tgtEl>
                                      </p:cBhvr>
                                    </p:animEffect>
                                  </p:childTnLst>
                                </p:cTn>
                              </p:par>
                              <p:par>
                                <p:cTn id="82" presetID="42" presetClass="path" presetSubtype="0" accel="50000" decel="50000" fill="hold" nodeType="withEffect">
                                  <p:stCondLst>
                                    <p:cond delay="0"/>
                                  </p:stCondLst>
                                  <p:childTnLst>
                                    <p:animMotion origin="layout" path="M 8.33333E-7 4.44444E-6 L -0.11029 0.04027 " pathEditMode="relative" rAng="0" ptsTypes="AA">
                                      <p:cBhvr>
                                        <p:cTn id="83" dur="2000" fill="hold"/>
                                        <p:tgtEl>
                                          <p:spTgt spid="249"/>
                                        </p:tgtEl>
                                        <p:attrNameLst>
                                          <p:attrName>ppt_x</p:attrName>
                                          <p:attrName>ppt_y</p:attrName>
                                        </p:attrNameLst>
                                      </p:cBhvr>
                                      <p:rCtr x="-5521" y="2014"/>
                                    </p:animMotion>
                                  </p:childTnLst>
                                </p:cTn>
                              </p:par>
                              <p:par>
                                <p:cTn id="84" presetID="42" presetClass="path" presetSubtype="0" accel="50000" decel="50000" fill="hold" nodeType="withEffect">
                                  <p:stCondLst>
                                    <p:cond delay="0"/>
                                  </p:stCondLst>
                                  <p:childTnLst>
                                    <p:animMotion origin="layout" path="M 2.5E-6 4.44444E-6 L -0.16446 0.04027 " pathEditMode="relative" rAng="0" ptsTypes="AA">
                                      <p:cBhvr>
                                        <p:cTn id="85" dur="2000" fill="hold"/>
                                        <p:tgtEl>
                                          <p:spTgt spid="257"/>
                                        </p:tgtEl>
                                        <p:attrNameLst>
                                          <p:attrName>ppt_x</p:attrName>
                                          <p:attrName>ppt_y</p:attrName>
                                        </p:attrNameLst>
                                      </p:cBhvr>
                                      <p:rCtr x="-8229" y="2014"/>
                                    </p:animMotion>
                                  </p:childTnLst>
                                </p:cTn>
                              </p:par>
                              <p:par>
                                <p:cTn id="86" presetID="42" presetClass="path" presetSubtype="0" accel="50000" decel="50000" fill="hold" nodeType="withEffect">
                                  <p:stCondLst>
                                    <p:cond delay="0"/>
                                  </p:stCondLst>
                                  <p:childTnLst>
                                    <p:animMotion origin="layout" path="M 5E-6 4.44444E-6 L -0.21797 0.04027 " pathEditMode="relative" rAng="0" ptsTypes="AA">
                                      <p:cBhvr>
                                        <p:cTn id="87" dur="2000" fill="hold"/>
                                        <p:tgtEl>
                                          <p:spTgt spid="265"/>
                                        </p:tgtEl>
                                        <p:attrNameLst>
                                          <p:attrName>ppt_x</p:attrName>
                                          <p:attrName>ppt_y</p:attrName>
                                        </p:attrNameLst>
                                      </p:cBhvr>
                                      <p:rCtr x="-10898" y="201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244"/>
                                        </p:tgtEl>
                                        <p:attrNameLst>
                                          <p:attrName>style.visibility</p:attrName>
                                        </p:attrNameLst>
                                      </p:cBhvr>
                                      <p:to>
                                        <p:strVal val="visible"/>
                                      </p:to>
                                    </p:set>
                                    <p:animEffect transition="in" filter="wipe(up)">
                                      <p:cBhvr>
                                        <p:cTn id="96" dur="500"/>
                                        <p:tgtEl>
                                          <p:spTgt spid="244"/>
                                        </p:tgtEl>
                                      </p:cBhvr>
                                    </p:animEffect>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328"/>
                                        </p:tgtEl>
                                        <p:attrNameLst>
                                          <p:attrName>style.visibility</p:attrName>
                                        </p:attrNameLst>
                                      </p:cBhvr>
                                      <p:to>
                                        <p:strVal val="visible"/>
                                      </p:to>
                                    </p:set>
                                    <p:animEffect transition="in" filter="wipe(left)">
                                      <p:cBhvr>
                                        <p:cTn id="100" dur="500"/>
                                        <p:tgtEl>
                                          <p:spTgt spid="328"/>
                                        </p:tgtEl>
                                      </p:cBhvr>
                                    </p:animEffect>
                                  </p:childTnLst>
                                </p:cTn>
                              </p:par>
                              <p:par>
                                <p:cTn id="101" presetID="1" presetClass="entr" presetSubtype="0" fill="hold" nodeType="withEffect">
                                  <p:stCondLst>
                                    <p:cond delay="0"/>
                                  </p:stCondLst>
                                  <p:childTnLst>
                                    <p:set>
                                      <p:cBhvr>
                                        <p:cTn id="102" dur="1" fill="hold">
                                          <p:stCondLst>
                                            <p:cond delay="0"/>
                                          </p:stCondLst>
                                        </p:cTn>
                                        <p:tgtEl>
                                          <p:spTgt spid="426"/>
                                        </p:tgtEl>
                                        <p:attrNameLst>
                                          <p:attrName>style.visibility</p:attrName>
                                        </p:attrNameLst>
                                      </p:cBhvr>
                                      <p:to>
                                        <p:strVal val="visible"/>
                                      </p:to>
                                    </p:set>
                                  </p:childTnLst>
                                </p:cTn>
                              </p:par>
                            </p:childTnLst>
                          </p:cTn>
                        </p:par>
                        <p:par>
                          <p:cTn id="103" fill="hold">
                            <p:stCondLst>
                              <p:cond delay="1500"/>
                            </p:stCondLst>
                            <p:childTnLst>
                              <p:par>
                                <p:cTn id="104" presetID="42" presetClass="path" presetSubtype="0" accel="50000" decel="50000" fill="hold" nodeType="afterEffect">
                                  <p:stCondLst>
                                    <p:cond delay="0"/>
                                  </p:stCondLst>
                                  <p:childTnLst>
                                    <p:animMotion origin="layout" path="M 0.00221 -0.0007 L 0.1125 -0.04097 " pathEditMode="relative" rAng="0" ptsTypes="AA">
                                      <p:cBhvr>
                                        <p:cTn id="105" dur="2000" fill="hold"/>
                                        <p:tgtEl>
                                          <p:spTgt spid="426"/>
                                        </p:tgtEl>
                                        <p:attrNameLst>
                                          <p:attrName>ppt_x</p:attrName>
                                          <p:attrName>ppt_y</p:attrName>
                                        </p:attrNameLst>
                                      </p:cBhvr>
                                      <p:rCtr x="5508" y="-2014"/>
                                    </p:animMotion>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0" nodeType="clickEffect">
                                  <p:stCondLst>
                                    <p:cond delay="0"/>
                                  </p:stCondLst>
                                  <p:childTnLst>
                                    <p:animEffect transition="out" filter="fade">
                                      <p:cBhvr>
                                        <p:cTn id="109" dur="500"/>
                                        <p:tgtEl>
                                          <p:spTgt spid="425"/>
                                        </p:tgtEl>
                                      </p:cBhvr>
                                    </p:animEffect>
                                    <p:set>
                                      <p:cBhvr>
                                        <p:cTn id="110" dur="1" fill="hold">
                                          <p:stCondLst>
                                            <p:cond delay="499"/>
                                          </p:stCondLst>
                                        </p:cTn>
                                        <p:tgtEl>
                                          <p:spTgt spid="425"/>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6"/>
                                        </p:tgtEl>
                                      </p:cBhvr>
                                    </p:animEffect>
                                    <p:set>
                                      <p:cBhvr>
                                        <p:cTn id="113" dur="1" fill="hold">
                                          <p:stCondLst>
                                            <p:cond delay="499"/>
                                          </p:stCondLst>
                                        </p:cTn>
                                        <p:tgtEl>
                                          <p:spTgt spid="246"/>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325"/>
                                        </p:tgtEl>
                                      </p:cBhvr>
                                    </p:animEffect>
                                    <p:set>
                                      <p:cBhvr>
                                        <p:cTn id="116" dur="1" fill="hold">
                                          <p:stCondLst>
                                            <p:cond delay="499"/>
                                          </p:stCondLst>
                                        </p:cTn>
                                        <p:tgtEl>
                                          <p:spTgt spid="325"/>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248"/>
                                        </p:tgtEl>
                                      </p:cBhvr>
                                    </p:animEffect>
                                    <p:set>
                                      <p:cBhvr>
                                        <p:cTn id="119" dur="1" fill="hold">
                                          <p:stCondLst>
                                            <p:cond delay="499"/>
                                          </p:stCondLst>
                                        </p:cTn>
                                        <p:tgtEl>
                                          <p:spTgt spid="24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329"/>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424"/>
                                        </p:tgtEl>
                                      </p:cBhvr>
                                    </p:animEffect>
                                    <p:set>
                                      <p:cBhvr>
                                        <p:cTn id="124" dur="1" fill="hold">
                                          <p:stCondLst>
                                            <p:cond delay="499"/>
                                          </p:stCondLst>
                                        </p:cTn>
                                        <p:tgtEl>
                                          <p:spTgt spid="4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424" grpId="0" animBg="1"/>
      <p:bldP spid="425" grpId="0"/>
      <p:bldP spid="425" grpId="1"/>
      <p:bldP spid="3" grpId="0"/>
      <p:bldP spid="22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p:txBody>
          <a:bodyPr/>
          <a:lstStyle/>
          <a:p>
            <a:r>
              <a:rPr lang="en-US"/>
              <a:t>SQL Server Ledger</a:t>
            </a:r>
          </a:p>
        </p:txBody>
      </p:sp>
    </p:spTree>
    <p:extLst>
      <p:ext uri="{BB962C8B-B14F-4D97-AF65-F5344CB8AC3E}">
        <p14:creationId xmlns:p14="http://schemas.microsoft.com/office/powerpoint/2010/main" val="84211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lang="en-US" sz="3200">
                <a:solidFill>
                  <a:srgbClr val="000000"/>
                </a:solidFill>
                <a:latin typeface="Segoe UI Semibold"/>
              </a:rPr>
              <a:t>Multi-write replication</a:t>
            </a:r>
            <a:br>
              <a:rPr lang="en-US" sz="3200"/>
            </a:br>
            <a:r>
              <a:rPr lang="en-US" sz="2000">
                <a:solidFill>
                  <a:schemeClr val="accent1"/>
                </a:solidFill>
              </a:rPr>
              <a:t>Multi-master writes for users across multiple locations</a:t>
            </a:r>
          </a:p>
        </p:txBody>
      </p:sp>
      <p:sp>
        <p:nvSpPr>
          <p:cNvPr id="47" name="Rectangle 46">
            <a:extLst>
              <a:ext uri="{FF2B5EF4-FFF2-40B4-BE49-F238E27FC236}">
                <a16:creationId xmlns:a16="http://schemas.microsoft.com/office/drawing/2014/main" id="{00847D96-D273-41FE-AF55-89FF93B7D746}"/>
              </a:ext>
            </a:extLst>
          </p:cNvPr>
          <p:cNvSpPr/>
          <p:nvPr/>
        </p:nvSpPr>
        <p:spPr bwMode="auto">
          <a:xfrm>
            <a:off x="5320174" y="3309289"/>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T1: Update row 1 set A = 23</a:t>
            </a:r>
          </a:p>
        </p:txBody>
      </p:sp>
      <p:sp>
        <p:nvSpPr>
          <p:cNvPr id="48" name="Rectangle 47">
            <a:extLst>
              <a:ext uri="{FF2B5EF4-FFF2-40B4-BE49-F238E27FC236}">
                <a16:creationId xmlns:a16="http://schemas.microsoft.com/office/drawing/2014/main" id="{D687C3AE-0DDB-4CF9-A0A8-EF3308811383}"/>
              </a:ext>
            </a:extLst>
          </p:cNvPr>
          <p:cNvSpPr/>
          <p:nvPr/>
        </p:nvSpPr>
        <p:spPr bwMode="auto">
          <a:xfrm>
            <a:off x="9547073" y="3309289"/>
            <a:ext cx="2056663" cy="23942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T0: Update row 1 set A = 45</a:t>
            </a:r>
          </a:p>
        </p:txBody>
      </p:sp>
      <p:sp>
        <p:nvSpPr>
          <p:cNvPr id="49" name="TextBox 48">
            <a:extLst>
              <a:ext uri="{FF2B5EF4-FFF2-40B4-BE49-F238E27FC236}">
                <a16:creationId xmlns:a16="http://schemas.microsoft.com/office/drawing/2014/main" id="{88E8CABB-6B52-4727-AE6B-316A6CA74EF1}"/>
              </a:ext>
            </a:extLst>
          </p:cNvPr>
          <p:cNvSpPr txBox="1"/>
          <p:nvPr/>
        </p:nvSpPr>
        <p:spPr>
          <a:xfrm>
            <a:off x="5597965" y="5446979"/>
            <a:ext cx="5703484" cy="89255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Final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 45 without LWW (highest replica wins regardless of timing)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 </a:t>
            </a:r>
            <a:r>
              <a:rPr kumimoji="0" lang="en-US" sz="1600" b="1" i="0" u="none" strike="noStrike" kern="0" cap="none" spc="0" normalizeH="0" baseline="0" noProof="0">
                <a:ln>
                  <a:noFill/>
                </a:ln>
                <a:solidFill>
                  <a:srgbClr val="0078D4"/>
                </a:solidFill>
                <a:effectLst/>
                <a:uLnTx/>
                <a:uFillTx/>
                <a:latin typeface="Segoe UI Semibold"/>
                <a:ea typeface="+mn-ea"/>
                <a:cs typeface="+mn-cs"/>
              </a:rPr>
              <a:t>23</a:t>
            </a: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with LWW (last update wins regardless of replica ID)</a:t>
            </a:r>
          </a:p>
        </p:txBody>
      </p:sp>
      <p:sp>
        <p:nvSpPr>
          <p:cNvPr id="50" name="TextBox 49">
            <a:extLst>
              <a:ext uri="{FF2B5EF4-FFF2-40B4-BE49-F238E27FC236}">
                <a16:creationId xmlns:a16="http://schemas.microsoft.com/office/drawing/2014/main" id="{73DAAA28-F744-46E5-B233-C071E71D7213}"/>
              </a:ext>
            </a:extLst>
          </p:cNvPr>
          <p:cNvSpPr txBox="1"/>
          <p:nvPr/>
        </p:nvSpPr>
        <p:spPr>
          <a:xfrm>
            <a:off x="6872809" y="4818267"/>
            <a:ext cx="60484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1</a:t>
            </a:r>
          </a:p>
        </p:txBody>
      </p:sp>
      <p:pic>
        <p:nvPicPr>
          <p:cNvPr id="51" name="Graphic 50">
            <a:extLst>
              <a:ext uri="{FF2B5EF4-FFF2-40B4-BE49-F238E27FC236}">
                <a16:creationId xmlns:a16="http://schemas.microsoft.com/office/drawing/2014/main" id="{97AD5477-BEF1-41CB-8F7C-7D2AABFA91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3321" y="3752825"/>
            <a:ext cx="923822" cy="923822"/>
          </a:xfrm>
          <a:prstGeom prst="rect">
            <a:avLst/>
          </a:prstGeom>
        </p:spPr>
      </p:pic>
      <p:grpSp>
        <p:nvGrpSpPr>
          <p:cNvPr id="52" name="Group 51">
            <a:extLst>
              <a:ext uri="{FF2B5EF4-FFF2-40B4-BE49-F238E27FC236}">
                <a16:creationId xmlns:a16="http://schemas.microsoft.com/office/drawing/2014/main" id="{269A0369-AE98-4B78-B207-B131298BEB1F}"/>
              </a:ext>
            </a:extLst>
          </p:cNvPr>
          <p:cNvGrpSpPr/>
          <p:nvPr/>
        </p:nvGrpSpPr>
        <p:grpSpPr>
          <a:xfrm>
            <a:off x="9268945" y="3752825"/>
            <a:ext cx="923822" cy="1250108"/>
            <a:chOff x="6384470" y="3537834"/>
            <a:chExt cx="923822" cy="1250108"/>
          </a:xfrm>
        </p:grpSpPr>
        <p:sp>
          <p:nvSpPr>
            <p:cNvPr id="53" name="TextBox 52">
              <a:extLst>
                <a:ext uri="{FF2B5EF4-FFF2-40B4-BE49-F238E27FC236}">
                  <a16:creationId xmlns:a16="http://schemas.microsoft.com/office/drawing/2014/main" id="{DE58AB63-7DFA-480F-8D6E-FB7717EE5862}"/>
                </a:ext>
              </a:extLst>
            </p:cNvPr>
            <p:cNvSpPr txBox="1"/>
            <p:nvPr/>
          </p:nvSpPr>
          <p:spPr>
            <a:xfrm>
              <a:off x="6543958" y="4603276"/>
              <a:ext cx="60484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Replica 2</a:t>
              </a:r>
            </a:p>
          </p:txBody>
        </p:sp>
        <p:pic>
          <p:nvPicPr>
            <p:cNvPr id="54" name="Graphic 53">
              <a:extLst>
                <a:ext uri="{FF2B5EF4-FFF2-40B4-BE49-F238E27FC236}">
                  <a16:creationId xmlns:a16="http://schemas.microsoft.com/office/drawing/2014/main" id="{25A9AB7F-F904-4A60-97BF-EAC113E84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4470" y="3537834"/>
              <a:ext cx="923822" cy="923822"/>
            </a:xfrm>
            <a:prstGeom prst="rect">
              <a:avLst/>
            </a:prstGeom>
          </p:spPr>
        </p:pic>
      </p:grpSp>
      <p:grpSp>
        <p:nvGrpSpPr>
          <p:cNvPr id="55" name="Group 54">
            <a:extLst>
              <a:ext uri="{FF2B5EF4-FFF2-40B4-BE49-F238E27FC236}">
                <a16:creationId xmlns:a16="http://schemas.microsoft.com/office/drawing/2014/main" id="{EDDD5776-95A0-4C7F-BEF8-01F91E14E221}"/>
              </a:ext>
            </a:extLst>
          </p:cNvPr>
          <p:cNvGrpSpPr/>
          <p:nvPr/>
        </p:nvGrpSpPr>
        <p:grpSpPr>
          <a:xfrm>
            <a:off x="7486257" y="3309290"/>
            <a:ext cx="1933574" cy="1933574"/>
            <a:chOff x="7086080" y="3297547"/>
            <a:chExt cx="1933574" cy="1933574"/>
          </a:xfrm>
        </p:grpSpPr>
        <p:sp>
          <p:nvSpPr>
            <p:cNvPr id="56" name="Arc 55">
              <a:extLst>
                <a:ext uri="{FF2B5EF4-FFF2-40B4-BE49-F238E27FC236}">
                  <a16:creationId xmlns:a16="http://schemas.microsoft.com/office/drawing/2014/main" id="{ED4B5B5F-7837-4B3B-8C49-A25A77607E6E}"/>
                </a:ext>
              </a:extLst>
            </p:cNvPr>
            <p:cNvSpPr/>
            <p:nvPr/>
          </p:nvSpPr>
          <p:spPr>
            <a:xfrm>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7" name="Arc 56">
              <a:extLst>
                <a:ext uri="{FF2B5EF4-FFF2-40B4-BE49-F238E27FC236}">
                  <a16:creationId xmlns:a16="http://schemas.microsoft.com/office/drawing/2014/main" id="{FEE7362D-F7B3-41DA-90F1-86940169D26E}"/>
                </a:ext>
              </a:extLst>
            </p:cNvPr>
            <p:cNvSpPr/>
            <p:nvPr/>
          </p:nvSpPr>
          <p:spPr>
            <a:xfrm rot="10800000">
              <a:off x="7086080" y="3297547"/>
              <a:ext cx="1933574" cy="1933574"/>
            </a:xfrm>
            <a:prstGeom prst="arc">
              <a:avLst>
                <a:gd name="adj1" fmla="val 13061315"/>
                <a:gd name="adj2" fmla="val 19315387"/>
              </a:avLst>
            </a:prstGeom>
            <a:noFill/>
            <a:ln w="19050" cap="flat" cmpd="sng" algn="ctr">
              <a:solidFill>
                <a:srgbClr val="0078D4"/>
              </a:solidFill>
              <a:prstDash val="solid"/>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58" name="Freeform: Shape 57">
            <a:extLst>
              <a:ext uri="{FF2B5EF4-FFF2-40B4-BE49-F238E27FC236}">
                <a16:creationId xmlns:a16="http://schemas.microsoft.com/office/drawing/2014/main" id="{C5013441-D98F-41D7-98FD-2D516C937192}"/>
              </a:ext>
            </a:extLst>
          </p:cNvPr>
          <p:cNvSpPr>
            <a:spLocks/>
          </p:cNvSpPr>
          <p:nvPr/>
        </p:nvSpPr>
        <p:spPr bwMode="auto">
          <a:xfrm>
            <a:off x="5212297" y="3825779"/>
            <a:ext cx="680697" cy="850868"/>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60F264E-B31D-4E4D-A73E-A7C8DC430BD8}"/>
              </a:ext>
            </a:extLst>
          </p:cNvPr>
          <p:cNvSpPr>
            <a:spLocks/>
          </p:cNvSpPr>
          <p:nvPr/>
        </p:nvSpPr>
        <p:spPr bwMode="auto">
          <a:xfrm>
            <a:off x="11030236" y="3825779"/>
            <a:ext cx="680697" cy="850868"/>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0" name="Straight Arrow Connector 59">
            <a:extLst>
              <a:ext uri="{FF2B5EF4-FFF2-40B4-BE49-F238E27FC236}">
                <a16:creationId xmlns:a16="http://schemas.microsoft.com/office/drawing/2014/main" id="{1BB73DD2-8D78-4996-8E55-FC345DD63CE4}"/>
              </a:ext>
            </a:extLst>
          </p:cNvPr>
          <p:cNvCxnSpPr>
            <a:cxnSpLocks/>
          </p:cNvCxnSpPr>
          <p:nvPr/>
        </p:nvCxnSpPr>
        <p:spPr>
          <a:xfrm flipH="1">
            <a:off x="6055882" y="4214736"/>
            <a:ext cx="585249" cy="0"/>
          </a:xfrm>
          <a:prstGeom prst="straightConnector1">
            <a:avLst/>
          </a:prstGeom>
          <a:noFill/>
          <a:ln w="19050" cap="flat" cmpd="sng" algn="ctr">
            <a:solidFill>
              <a:srgbClr val="0078D4"/>
            </a:solidFill>
            <a:prstDash val="solid"/>
            <a:headEnd type="triangle" w="med" len="med"/>
            <a:tailEnd type="none" w="med" len="med"/>
          </a:ln>
          <a:effectLst/>
        </p:spPr>
      </p:cxnSp>
      <p:cxnSp>
        <p:nvCxnSpPr>
          <p:cNvPr id="61" name="Straight Arrow Connector 60">
            <a:extLst>
              <a:ext uri="{FF2B5EF4-FFF2-40B4-BE49-F238E27FC236}">
                <a16:creationId xmlns:a16="http://schemas.microsoft.com/office/drawing/2014/main" id="{E8F7DBC6-9D93-4EAB-80C1-E02845D17CF1}"/>
              </a:ext>
            </a:extLst>
          </p:cNvPr>
          <p:cNvCxnSpPr>
            <a:cxnSpLocks/>
          </p:cNvCxnSpPr>
          <p:nvPr/>
        </p:nvCxnSpPr>
        <p:spPr>
          <a:xfrm>
            <a:off x="10282781" y="4214736"/>
            <a:ext cx="585249" cy="0"/>
          </a:xfrm>
          <a:prstGeom prst="straightConnector1">
            <a:avLst/>
          </a:prstGeom>
          <a:noFill/>
          <a:ln w="19050" cap="flat" cmpd="sng" algn="ctr">
            <a:solidFill>
              <a:srgbClr val="0078D4"/>
            </a:solidFill>
            <a:prstDash val="solid"/>
            <a:headEnd type="triangle" w="med" len="med"/>
            <a:tailEnd type="none" w="med" len="med"/>
          </a:ln>
          <a:effectLst/>
        </p:spPr>
      </p:cxnSp>
      <p:sp>
        <p:nvSpPr>
          <p:cNvPr id="19" name="TextBox 18">
            <a:extLst>
              <a:ext uri="{FF2B5EF4-FFF2-40B4-BE49-F238E27FC236}">
                <a16:creationId xmlns:a16="http://schemas.microsoft.com/office/drawing/2014/main" id="{7032A766-2E03-4F98-B2C2-FAC503C495F9}"/>
              </a:ext>
            </a:extLst>
          </p:cNvPr>
          <p:cNvSpPr txBox="1"/>
          <p:nvPr/>
        </p:nvSpPr>
        <p:spPr>
          <a:xfrm>
            <a:off x="448510" y="3200398"/>
            <a:ext cx="3786546"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Globally distributed database replicas for geo-localized writes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Enhanced conflict detection for inserts and updates with Last Writer Wins (LWW) capabilities</a:t>
            </a:r>
          </a:p>
          <a:p>
            <a:pPr marL="169863" marR="0" lvl="0" indent="-169863" algn="l" defTabSz="914192"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Ensures the last update is persisted across all replicas based on the UTC time of the operation.</a:t>
            </a:r>
          </a:p>
        </p:txBody>
      </p:sp>
      <p:grpSp>
        <p:nvGrpSpPr>
          <p:cNvPr id="7" name="Group 6">
            <a:extLst>
              <a:ext uri="{FF2B5EF4-FFF2-40B4-BE49-F238E27FC236}">
                <a16:creationId xmlns:a16="http://schemas.microsoft.com/office/drawing/2014/main" id="{2FA4A263-FB42-4A94-8B81-9C38E2ABB1FD}"/>
              </a:ext>
            </a:extLst>
          </p:cNvPr>
          <p:cNvGrpSpPr/>
          <p:nvPr/>
        </p:nvGrpSpPr>
        <p:grpSpPr>
          <a:xfrm>
            <a:off x="4942028" y="3274270"/>
            <a:ext cx="355127" cy="309458"/>
            <a:chOff x="4197246" y="5342349"/>
            <a:chExt cx="355127" cy="309458"/>
          </a:xfrm>
        </p:grpSpPr>
        <p:sp>
          <p:nvSpPr>
            <p:cNvPr id="36" name="Freeform: Shape 35">
              <a:extLst>
                <a:ext uri="{FF2B5EF4-FFF2-40B4-BE49-F238E27FC236}">
                  <a16:creationId xmlns:a16="http://schemas.microsoft.com/office/drawing/2014/main" id="{C48A3F81-6E45-4013-970D-4609567FE4A9}"/>
                </a:ext>
              </a:extLst>
            </p:cNvPr>
            <p:cNvSpPr/>
            <p:nvPr/>
          </p:nvSpPr>
          <p:spPr bwMode="auto">
            <a:xfrm>
              <a:off x="4197246" y="5369755"/>
              <a:ext cx="355127" cy="144294"/>
            </a:xfrm>
            <a:custGeom>
              <a:avLst/>
              <a:gdLst>
                <a:gd name="connsiteX0" fmla="*/ 0 w 2371784"/>
                <a:gd name="connsiteY0" fmla="*/ 0 h 865166"/>
                <a:gd name="connsiteX1" fmla="*/ 205570 w 2371784"/>
                <a:gd name="connsiteY1" fmla="*/ 0 h 865166"/>
                <a:gd name="connsiteX2" fmla="*/ 273243 w 2371784"/>
                <a:gd name="connsiteY2" fmla="*/ 0 h 865166"/>
                <a:gd name="connsiteX3" fmla="*/ 2121093 w 2371784"/>
                <a:gd name="connsiteY3" fmla="*/ 0 h 865166"/>
                <a:gd name="connsiteX4" fmla="*/ 2192531 w 2371784"/>
                <a:gd name="connsiteY4" fmla="*/ 0 h 865166"/>
                <a:gd name="connsiteX5" fmla="*/ 2371784 w 2371784"/>
                <a:gd name="connsiteY5" fmla="*/ 0 h 865166"/>
                <a:gd name="connsiteX6" fmla="*/ 2371784 w 2371784"/>
                <a:gd name="connsiteY6" fmla="*/ 184857 h 865166"/>
                <a:gd name="connsiteX7" fmla="*/ 1691476 w 2371784"/>
                <a:gd name="connsiteY7" fmla="*/ 865166 h 865166"/>
                <a:gd name="connsiteX8" fmla="*/ 680308 w 2371784"/>
                <a:gd name="connsiteY8" fmla="*/ 865166 h 865166"/>
                <a:gd name="connsiteX9" fmla="*/ 0 w 2371784"/>
                <a:gd name="connsiteY9" fmla="*/ 184857 h 86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784" h="865166">
                  <a:moveTo>
                    <a:pt x="0" y="0"/>
                  </a:moveTo>
                  <a:lnTo>
                    <a:pt x="205570" y="0"/>
                  </a:lnTo>
                  <a:lnTo>
                    <a:pt x="273243" y="0"/>
                  </a:lnTo>
                  <a:lnTo>
                    <a:pt x="2121093" y="0"/>
                  </a:lnTo>
                  <a:lnTo>
                    <a:pt x="2192531" y="0"/>
                  </a:lnTo>
                  <a:lnTo>
                    <a:pt x="2371784" y="0"/>
                  </a:lnTo>
                  <a:lnTo>
                    <a:pt x="2371784" y="184857"/>
                  </a:lnTo>
                  <a:cubicBezTo>
                    <a:pt x="2371784" y="560581"/>
                    <a:pt x="2067200" y="865166"/>
                    <a:pt x="1691476" y="865166"/>
                  </a:cubicBezTo>
                  <a:lnTo>
                    <a:pt x="680308" y="865166"/>
                  </a:lnTo>
                  <a:cubicBezTo>
                    <a:pt x="304584" y="865166"/>
                    <a:pt x="0" y="560581"/>
                    <a:pt x="0" y="184857"/>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C70C520-008C-4DD3-9B53-E092CBE261DC}"/>
                </a:ext>
              </a:extLst>
            </p:cNvPr>
            <p:cNvSpPr/>
            <p:nvPr/>
          </p:nvSpPr>
          <p:spPr bwMode="auto">
            <a:xfrm>
              <a:off x="4237518" y="5342349"/>
              <a:ext cx="274584" cy="246980"/>
            </a:xfrm>
            <a:custGeom>
              <a:avLst/>
              <a:gdLst>
                <a:gd name="connsiteX0" fmla="*/ 0 w 274584"/>
                <a:gd name="connsiteY0" fmla="*/ 0 h 246980"/>
                <a:gd name="connsiteX1" fmla="*/ 274584 w 274584"/>
                <a:gd name="connsiteY1" fmla="*/ 0 h 246980"/>
                <a:gd name="connsiteX2" fmla="*/ 274584 w 274584"/>
                <a:gd name="connsiteY2" fmla="*/ 27405 h 246980"/>
                <a:gd name="connsiteX3" fmla="*/ 274584 w 274584"/>
                <a:gd name="connsiteY3" fmla="*/ 67070 h 246980"/>
                <a:gd name="connsiteX4" fmla="*/ 190733 w 274584"/>
                <a:gd name="connsiteY4" fmla="*/ 193572 h 246980"/>
                <a:gd name="connsiteX5" fmla="*/ 172544 w 274584"/>
                <a:gd name="connsiteY5" fmla="*/ 197244 h 246980"/>
                <a:gd name="connsiteX6" fmla="*/ 181197 w 274584"/>
                <a:gd name="connsiteY6" fmla="*/ 203078 h 246980"/>
                <a:gd name="connsiteX7" fmla="*/ 199382 w 274584"/>
                <a:gd name="connsiteY7" fmla="*/ 246980 h 246980"/>
                <a:gd name="connsiteX8" fmla="*/ 75205 w 274584"/>
                <a:gd name="connsiteY8" fmla="*/ 246980 h 246980"/>
                <a:gd name="connsiteX9" fmla="*/ 93390 w 274584"/>
                <a:gd name="connsiteY9" fmla="*/ 203078 h 246980"/>
                <a:gd name="connsiteX10" fmla="*/ 102042 w 274584"/>
                <a:gd name="connsiteY10" fmla="*/ 197245 h 246980"/>
                <a:gd name="connsiteX11" fmla="*/ 83852 w 274584"/>
                <a:gd name="connsiteY11" fmla="*/ 193572 h 246980"/>
                <a:gd name="connsiteX12" fmla="*/ 0 w 274584"/>
                <a:gd name="connsiteY12" fmla="*/ 67070 h 246980"/>
                <a:gd name="connsiteX13" fmla="*/ 0 w 274584"/>
                <a:gd name="connsiteY13" fmla="*/ 27405 h 24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584" h="246980">
                  <a:moveTo>
                    <a:pt x="0" y="0"/>
                  </a:moveTo>
                  <a:lnTo>
                    <a:pt x="274584" y="0"/>
                  </a:lnTo>
                  <a:lnTo>
                    <a:pt x="274584" y="27405"/>
                  </a:lnTo>
                  <a:lnTo>
                    <a:pt x="274584" y="67070"/>
                  </a:lnTo>
                  <a:cubicBezTo>
                    <a:pt x="274584" y="123938"/>
                    <a:pt x="240009" y="172730"/>
                    <a:pt x="190733" y="193572"/>
                  </a:cubicBezTo>
                  <a:lnTo>
                    <a:pt x="172544" y="197244"/>
                  </a:lnTo>
                  <a:lnTo>
                    <a:pt x="181197" y="203078"/>
                  </a:lnTo>
                  <a:lnTo>
                    <a:pt x="199382" y="246980"/>
                  </a:lnTo>
                  <a:lnTo>
                    <a:pt x="75205" y="246980"/>
                  </a:lnTo>
                  <a:lnTo>
                    <a:pt x="93390" y="203078"/>
                  </a:lnTo>
                  <a:lnTo>
                    <a:pt x="102042" y="197245"/>
                  </a:lnTo>
                  <a:lnTo>
                    <a:pt x="83852" y="193572"/>
                  </a:lnTo>
                  <a:cubicBezTo>
                    <a:pt x="34576" y="172730"/>
                    <a:pt x="0" y="123938"/>
                    <a:pt x="0" y="67070"/>
                  </a:cubicBezTo>
                  <a:lnTo>
                    <a:pt x="0" y="2740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C482F871-6C26-4AFB-B484-B2BA0C40D6AF}"/>
                </a:ext>
              </a:extLst>
            </p:cNvPr>
            <p:cNvSpPr/>
            <p:nvPr/>
          </p:nvSpPr>
          <p:spPr bwMode="auto">
            <a:xfrm>
              <a:off x="4264295" y="5589330"/>
              <a:ext cx="221027" cy="6247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Graphic 4" descr="No sign with solid fill">
            <a:extLst>
              <a:ext uri="{FF2B5EF4-FFF2-40B4-BE49-F238E27FC236}">
                <a16:creationId xmlns:a16="http://schemas.microsoft.com/office/drawing/2014/main" id="{0F9F073C-5693-47BB-905C-CD5985CA8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3038" y="3965521"/>
            <a:ext cx="493820" cy="493820"/>
          </a:xfrm>
          <a:prstGeom prst="rect">
            <a:avLst/>
          </a:prstGeom>
        </p:spPr>
      </p:pic>
      <p:sp>
        <p:nvSpPr>
          <p:cNvPr id="6" name="TextBox 5">
            <a:extLst>
              <a:ext uri="{FF2B5EF4-FFF2-40B4-BE49-F238E27FC236}">
                <a16:creationId xmlns:a16="http://schemas.microsoft.com/office/drawing/2014/main" id="{F138FCF0-5E9C-4AA0-BD08-06B0834B7E4E}"/>
              </a:ext>
            </a:extLst>
          </p:cNvPr>
          <p:cNvSpPr txBox="1"/>
          <p:nvPr/>
        </p:nvSpPr>
        <p:spPr>
          <a:xfrm>
            <a:off x="4792726" y="2775245"/>
            <a:ext cx="1930375" cy="246221"/>
          </a:xfrm>
          <a:prstGeom prst="rect">
            <a:avLst/>
          </a:prstGeom>
          <a:noFill/>
        </p:spPr>
        <p:txBody>
          <a:bodyPr wrap="square" lIns="0" tIns="0" rIns="0" bIns="0" rtlCol="0">
            <a:spAutoFit/>
          </a:bodyPr>
          <a:lstStyle/>
          <a:p>
            <a:pPr algn="l"/>
            <a:r>
              <a:rPr lang="en-US" sz="1600" b="1">
                <a:solidFill>
                  <a:schemeClr val="accent1"/>
                </a:solidFill>
              </a:rPr>
              <a:t>SQL Server 2022</a:t>
            </a:r>
          </a:p>
        </p:txBody>
      </p:sp>
      <p:pic>
        <p:nvPicPr>
          <p:cNvPr id="11" name="Graphic 10" descr="Traffic light with solid fill">
            <a:extLst>
              <a:ext uri="{FF2B5EF4-FFF2-40B4-BE49-F238E27FC236}">
                <a16:creationId xmlns:a16="http://schemas.microsoft.com/office/drawing/2014/main" id="{30F406C7-6069-4AF7-82E8-4ECA1B0E53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1825" y="2615878"/>
            <a:ext cx="460984" cy="460984"/>
          </a:xfrm>
          <a:prstGeom prst="rect">
            <a:avLst/>
          </a:prstGeom>
        </p:spPr>
      </p:pic>
      <p:pic>
        <p:nvPicPr>
          <p:cNvPr id="1030" name="Picture 6" descr="See the source image">
            <a:extLst>
              <a:ext uri="{FF2B5EF4-FFF2-40B4-BE49-F238E27FC236}">
                <a16:creationId xmlns:a16="http://schemas.microsoft.com/office/drawing/2014/main" id="{41ED2D4E-E220-42A8-BB58-DD4F05FBFBE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4598" y="2694052"/>
            <a:ext cx="690217" cy="4601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F97BB6F-7A89-4EFB-994B-55EFC393F7C6}"/>
              </a:ext>
            </a:extLst>
          </p:cNvPr>
          <p:cNvSpPr txBox="1"/>
          <p:nvPr/>
        </p:nvSpPr>
        <p:spPr>
          <a:xfrm>
            <a:off x="588963" y="1708555"/>
            <a:ext cx="5332422"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I need automatic and logical </a:t>
            </a:r>
          </a:p>
          <a:p>
            <a:pPr algn="l"/>
            <a:r>
              <a:rPr lang="en-US" sz="2000" b="1">
                <a:solidFill>
                  <a:schemeClr val="accent1"/>
                </a:solidFill>
              </a:rPr>
              <a:t>conflict detection for multi-write replication</a:t>
            </a:r>
          </a:p>
        </p:txBody>
      </p:sp>
    </p:spTree>
    <p:extLst>
      <p:ext uri="{BB962C8B-B14F-4D97-AF65-F5344CB8AC3E}">
        <p14:creationId xmlns:p14="http://schemas.microsoft.com/office/powerpoint/2010/main" val="35933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030"/>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9">
                                            <p:txEl>
                                              <p:pRg st="0" end="0"/>
                                            </p:txEl>
                                          </p:spTgt>
                                        </p:tgtEl>
                                        <p:attrNameLst>
                                          <p:attrName>style.visibility</p:attrName>
                                        </p:attrNameLst>
                                      </p:cBhvr>
                                      <p:to>
                                        <p:strVal val="visible"/>
                                      </p:to>
                                    </p:set>
                                    <p:animEffect transition="in" filter="fade">
                                      <p:cBhvr>
                                        <p:cTn id="53" dur="500"/>
                                        <p:tgtEl>
                                          <p:spTgt spid="49">
                                            <p:txEl>
                                              <p:pRg st="0" end="0"/>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9">
                                            <p:txEl>
                                              <p:pRg st="1" end="1"/>
                                            </p:txEl>
                                          </p:spTgt>
                                        </p:tgtEl>
                                        <p:attrNameLst>
                                          <p:attrName>style.visibility</p:attrName>
                                        </p:attrNameLst>
                                      </p:cBhvr>
                                      <p:to>
                                        <p:strVal val="visible"/>
                                      </p:to>
                                    </p:set>
                                    <p:animEffect transition="in" filter="fade">
                                      <p:cBhvr>
                                        <p:cTn id="57" dur="500"/>
                                        <p:tgtEl>
                                          <p:spTgt spid="4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xEl>
                                              <p:pRg st="2" end="2"/>
                                            </p:txEl>
                                          </p:spTgt>
                                        </p:tgtEl>
                                        <p:attrNameLst>
                                          <p:attrName>style.visibility</p:attrName>
                                        </p:attrNameLst>
                                      </p:cBhvr>
                                      <p:to>
                                        <p:strVal val="visible"/>
                                      </p:to>
                                    </p:set>
                                    <p:animEffect transition="in" filter="fade">
                                      <p:cBhvr>
                                        <p:cTn id="62" dur="500"/>
                                        <p:tgtEl>
                                          <p:spTgt spid="49">
                                            <p:txEl>
                                              <p:pRg st="2" end="2"/>
                                            </p:txEl>
                                          </p:spTgt>
                                        </p:tgtEl>
                                      </p:cBhvr>
                                    </p:animEffect>
                                  </p:childTnLst>
                                </p:cTn>
                              </p:par>
                              <p:par>
                                <p:cTn id="63" presetID="1" presetClass="exit" presetSubtype="0" fill="hold"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03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50"/>
                                        <p:tgtEl>
                                          <p:spTgt spid="7"/>
                                        </p:tgtEl>
                                      </p:cBhvr>
                                    </p:animEffect>
                                  </p:childTnLst>
                                </p:cTn>
                              </p:par>
                              <p:par>
                                <p:cTn id="70" presetID="3" presetClass="emph" presetSubtype="2" fill="hold" grpId="1" nodeType="withEffect">
                                  <p:stCondLst>
                                    <p:cond delay="0"/>
                                  </p:stCondLst>
                                  <p:childTnLst>
                                    <p:animClr clrSpc="rgb" dir="cw">
                                      <p:cBhvr override="childStyle">
                                        <p:cTn id="71" dur="750" fill="hold"/>
                                        <p:tgtEl>
                                          <p:spTgt spid="47"/>
                                        </p:tgtEl>
                                        <p:attrNameLst>
                                          <p:attrName>style.color</p:attrName>
                                        </p:attrNameLst>
                                      </p:cBhvr>
                                      <p:to>
                                        <a:srgbClr val="0078D4"/>
                                      </p:to>
                                    </p:animClr>
                                  </p:childTnLst>
                                </p:cTn>
                              </p:par>
                              <p:par>
                                <p:cTn id="72" presetID="1"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8" grpId="0"/>
      <p:bldP spid="50" grpId="0"/>
      <p:bldP spid="58" grpId="0" animBg="1"/>
      <p:bldP spid="59" grpId="0" animBg="1"/>
      <p:bldP spid="19"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7375" y="243198"/>
            <a:ext cx="11017250" cy="800219"/>
          </a:xfrm>
        </p:spPr>
        <p:txBody>
          <a:bodyPr/>
          <a:lstStyle/>
          <a:p>
            <a:r>
              <a:rPr lang="en-US" sz="3200">
                <a:gradFill>
                  <a:gsLst>
                    <a:gs pos="1250">
                      <a:srgbClr val="1A1A1A"/>
                    </a:gs>
                    <a:gs pos="100000">
                      <a:srgbClr val="1A1A1A"/>
                    </a:gs>
                  </a:gsLst>
                  <a:lin ang="5400000" scaled="0"/>
                </a:gradFill>
                <a:latin typeface="Segoe UI Semibold"/>
              </a:rPr>
              <a:t>Data lake virtualization and object storage</a:t>
            </a:r>
            <a:br>
              <a:rPr lang="en-US"/>
            </a:br>
            <a:r>
              <a:rPr lang="en-US" sz="2000">
                <a:solidFill>
                  <a:schemeClr val="accent1"/>
                </a:solidFill>
                <a:latin typeface="Segoe UI Semibold"/>
              </a:rPr>
              <a:t>Query any data lake and backup/restore SQL to object storage</a:t>
            </a:r>
          </a:p>
        </p:txBody>
      </p:sp>
      <p:grpSp>
        <p:nvGrpSpPr>
          <p:cNvPr id="28" name="Group 27">
            <a:extLst>
              <a:ext uri="{FF2B5EF4-FFF2-40B4-BE49-F238E27FC236}">
                <a16:creationId xmlns:a16="http://schemas.microsoft.com/office/drawing/2014/main" id="{2F73E0D3-3F7C-4DEB-B0CF-73893A3972FE}"/>
              </a:ext>
            </a:extLst>
          </p:cNvPr>
          <p:cNvGrpSpPr/>
          <p:nvPr/>
        </p:nvGrpSpPr>
        <p:grpSpPr>
          <a:xfrm>
            <a:off x="4927666" y="2525676"/>
            <a:ext cx="6441922" cy="358194"/>
            <a:chOff x="4878836" y="2082764"/>
            <a:chExt cx="6441922" cy="358194"/>
          </a:xfrm>
        </p:grpSpPr>
        <p:cxnSp>
          <p:nvCxnSpPr>
            <p:cNvPr id="35" name="Straight Connector 34">
              <a:extLst>
                <a:ext uri="{FF2B5EF4-FFF2-40B4-BE49-F238E27FC236}">
                  <a16:creationId xmlns:a16="http://schemas.microsoft.com/office/drawing/2014/main" id="{645FFFA8-E13A-4DAD-9029-6CAA89BD3099}"/>
                </a:ext>
              </a:extLst>
            </p:cNvPr>
            <p:cNvCxnSpPr>
              <a:cxnSpLocks/>
            </p:cNvCxnSpPr>
            <p:nvPr/>
          </p:nvCxnSpPr>
          <p:spPr>
            <a:xfrm>
              <a:off x="4878836" y="2253792"/>
              <a:ext cx="2693539"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F0158D0-10AA-4A9F-AC41-8BAC5E7E63D9}"/>
                </a:ext>
              </a:extLst>
            </p:cNvPr>
            <p:cNvSpPr/>
            <p:nvPr/>
          </p:nvSpPr>
          <p:spPr bwMode="auto">
            <a:xfrm>
              <a:off x="7548769"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disk</a:t>
              </a:r>
              <a:endParaRPr lang="en-AU" sz="1400">
                <a:gradFill>
                  <a:gsLst>
                    <a:gs pos="40075">
                      <a:srgbClr val="FFFFFF"/>
                    </a:gs>
                    <a:gs pos="30000">
                      <a:srgbClr val="FFFFFF"/>
                    </a:gs>
                  </a:gsLst>
                  <a:lin ang="5400000" scaled="0"/>
                </a:gradFill>
              </a:endParaRPr>
            </a:p>
          </p:txBody>
        </p:sp>
        <p:sp>
          <p:nvSpPr>
            <p:cNvPr id="30" name="Rectangle 29">
              <a:extLst>
                <a:ext uri="{FF2B5EF4-FFF2-40B4-BE49-F238E27FC236}">
                  <a16:creationId xmlns:a16="http://schemas.microsoft.com/office/drawing/2014/main" id="{FE443299-D7F5-47C7-A9BE-408769438CFC}"/>
                </a:ext>
              </a:extLst>
            </p:cNvPr>
            <p:cNvSpPr/>
            <p:nvPr/>
          </p:nvSpPr>
          <p:spPr bwMode="auto">
            <a:xfrm>
              <a:off x="10013623" y="2082764"/>
              <a:ext cx="1307135" cy="35819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URL</a:t>
              </a:r>
              <a:endParaRPr lang="en-AU" sz="1400">
                <a:gradFill>
                  <a:gsLst>
                    <a:gs pos="40075">
                      <a:srgbClr val="FFFFFF"/>
                    </a:gs>
                    <a:gs pos="30000">
                      <a:srgbClr val="FFFFFF"/>
                    </a:gs>
                  </a:gsLst>
                  <a:lin ang="5400000" scaled="0"/>
                </a:gradFill>
              </a:endParaRPr>
            </a:p>
          </p:txBody>
        </p:sp>
        <p:cxnSp>
          <p:nvCxnSpPr>
            <p:cNvPr id="51" name="Straight Connector 50">
              <a:extLst>
                <a:ext uri="{FF2B5EF4-FFF2-40B4-BE49-F238E27FC236}">
                  <a16:creationId xmlns:a16="http://schemas.microsoft.com/office/drawing/2014/main" id="{FEF3412D-2687-4931-9A77-9F28E6154D7E}"/>
                </a:ext>
              </a:extLst>
            </p:cNvPr>
            <p:cNvCxnSpPr>
              <a:cxnSpLocks/>
            </p:cNvCxnSpPr>
            <p:nvPr/>
          </p:nvCxnSpPr>
          <p:spPr>
            <a:xfrm>
              <a:off x="8839200" y="2253792"/>
              <a:ext cx="1209675" cy="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0370485-F33B-4100-ABB8-54102E4EE655}"/>
              </a:ext>
            </a:extLst>
          </p:cNvPr>
          <p:cNvGrpSpPr/>
          <p:nvPr/>
        </p:nvGrpSpPr>
        <p:grpSpPr>
          <a:xfrm>
            <a:off x="633030" y="2290766"/>
            <a:ext cx="6218174" cy="3735414"/>
            <a:chOff x="584200" y="1847854"/>
            <a:chExt cx="6218174" cy="3735414"/>
          </a:xfrm>
        </p:grpSpPr>
        <p:cxnSp>
          <p:nvCxnSpPr>
            <p:cNvPr id="14" name="Straight Connector 13">
              <a:extLst>
                <a:ext uri="{FF2B5EF4-FFF2-40B4-BE49-F238E27FC236}">
                  <a16:creationId xmlns:a16="http://schemas.microsoft.com/office/drawing/2014/main" id="{2E772AE4-6828-4338-8EE3-1BB763DA47BB}"/>
                </a:ext>
              </a:extLst>
            </p:cNvPr>
            <p:cNvCxnSpPr>
              <a:cxnSpLocks/>
            </p:cNvCxnSpPr>
            <p:nvPr/>
          </p:nvCxnSpPr>
          <p:spPr>
            <a:xfrm>
              <a:off x="4302876" y="2796080"/>
              <a:ext cx="0" cy="347170"/>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159EE8F-6225-4716-A99B-3A78A8182F62}"/>
                </a:ext>
              </a:extLst>
            </p:cNvPr>
            <p:cNvSpPr/>
            <p:nvPr/>
          </p:nvSpPr>
          <p:spPr bwMode="auto">
            <a:xfrm>
              <a:off x="2493632" y="3145746"/>
              <a:ext cx="3661100" cy="702098"/>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a:gradFill>
                  <a:gsLst>
                    <a:gs pos="40075">
                      <a:srgbClr val="FFFFFF"/>
                    </a:gs>
                    <a:gs pos="30000">
                      <a:srgbClr val="FFFFFF"/>
                    </a:gs>
                  </a:gsLst>
                  <a:lin ang="5400000" scaled="0"/>
                </a:gradFill>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01038" y="1847854"/>
              <a:ext cx="751938" cy="751938"/>
            </a:xfrm>
            <a:prstGeom prst="rect">
              <a:avLst/>
            </a:prstGeom>
          </p:spPr>
        </p:pic>
        <p:sp>
          <p:nvSpPr>
            <p:cNvPr id="15" name="TextBox 14">
              <a:extLst>
                <a:ext uri="{FF2B5EF4-FFF2-40B4-BE49-F238E27FC236}">
                  <a16:creationId xmlns:a16="http://schemas.microsoft.com/office/drawing/2014/main" id="{9CB51482-6B23-4AF5-B768-9F6F4C2EB575}"/>
                </a:ext>
              </a:extLst>
            </p:cNvPr>
            <p:cNvSpPr txBox="1"/>
            <p:nvPr/>
          </p:nvSpPr>
          <p:spPr>
            <a:xfrm>
              <a:off x="601407" y="4304480"/>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T-SQL</a:t>
              </a:r>
            </a:p>
          </p:txBody>
        </p:sp>
        <p:sp>
          <p:nvSpPr>
            <p:cNvPr id="16" name="TextBox 15">
              <a:extLst>
                <a:ext uri="{FF2B5EF4-FFF2-40B4-BE49-F238E27FC236}">
                  <a16:creationId xmlns:a16="http://schemas.microsoft.com/office/drawing/2014/main" id="{1D87D062-6E44-4300-BA09-7B73BEC0DA8C}"/>
                </a:ext>
              </a:extLst>
            </p:cNvPr>
            <p:cNvSpPr txBox="1"/>
            <p:nvPr/>
          </p:nvSpPr>
          <p:spPr>
            <a:xfrm>
              <a:off x="594835" y="4794224"/>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Formats</a:t>
              </a:r>
            </a:p>
          </p:txBody>
        </p:sp>
        <p:sp>
          <p:nvSpPr>
            <p:cNvPr id="18" name="TextBox 17">
              <a:extLst>
                <a:ext uri="{FF2B5EF4-FFF2-40B4-BE49-F238E27FC236}">
                  <a16:creationId xmlns:a16="http://schemas.microsoft.com/office/drawing/2014/main" id="{50E5FD5B-C310-4844-A6EC-DFB91B608FAE}"/>
                </a:ext>
              </a:extLst>
            </p:cNvPr>
            <p:cNvSpPr txBox="1"/>
            <p:nvPr/>
          </p:nvSpPr>
          <p:spPr>
            <a:xfrm>
              <a:off x="584200" y="5283968"/>
              <a:ext cx="1005840"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Connectors</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803379" y="4220625"/>
              <a:ext cx="4998995"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OPENROWSET or EXTERNAL TABLE</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803379" y="4710369"/>
              <a:ext cx="2395845"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Parquet, json, csv</a:t>
              </a:r>
            </a:p>
          </p:txBody>
        </p:sp>
        <p:sp>
          <p:nvSpPr>
            <p:cNvPr id="25" name="Rectangle 24">
              <a:extLst>
                <a:ext uri="{FF2B5EF4-FFF2-40B4-BE49-F238E27FC236}">
                  <a16:creationId xmlns:a16="http://schemas.microsoft.com/office/drawing/2014/main" id="{B158C2EC-C542-4B69-BE71-0A3BCB7BF860}"/>
                </a:ext>
              </a:extLst>
            </p:cNvPr>
            <p:cNvSpPr/>
            <p:nvPr/>
          </p:nvSpPr>
          <p:spPr bwMode="auto">
            <a:xfrm>
              <a:off x="4406529" y="4710369"/>
              <a:ext cx="2395845" cy="383155"/>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Delta</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1800727" y="5200113"/>
              <a:ext cx="5001647"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s3, ADLS Gen2, Azure Blob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3392189" y="3373685"/>
              <a:ext cx="2520114" cy="246221"/>
            </a:xfrm>
            <a:prstGeom prst="rect">
              <a:avLst/>
            </a:prstGeom>
            <a:solidFill>
              <a:schemeClr val="bg1"/>
            </a:solidFill>
          </p:spPr>
          <p:txBody>
            <a:bodyPr wrap="square" lIns="0" tIns="0" rIns="0" bIns="0">
              <a:spAutoFit/>
            </a:bodyPr>
            <a:lstStyle/>
            <a:p>
              <a:pPr defTabSz="914192">
                <a:defRPr/>
              </a:pPr>
              <a:r>
                <a:rPr lang="en-US" sz="1600" b="1">
                  <a:solidFill>
                    <a:srgbClr val="0078D4"/>
                  </a:solidFill>
                  <a:latin typeface="Segoe UI Semibold"/>
                  <a:cs typeface="Segoe UI Semibold"/>
                </a:rPr>
                <a:t>PolyBase (REST API)</a:t>
              </a:r>
            </a:p>
          </p:txBody>
        </p:sp>
        <p:cxnSp>
          <p:nvCxnSpPr>
            <p:cNvPr id="46" name="Straight Connector 45">
              <a:extLst>
                <a:ext uri="{FF2B5EF4-FFF2-40B4-BE49-F238E27FC236}">
                  <a16:creationId xmlns:a16="http://schemas.microsoft.com/office/drawing/2014/main" id="{E0A81BBC-2B3A-41AB-9097-B96385325322}"/>
                </a:ext>
              </a:extLst>
            </p:cNvPr>
            <p:cNvCxnSpPr>
              <a:cxnSpLocks/>
            </p:cNvCxnSpPr>
            <p:nvPr/>
          </p:nvCxnSpPr>
          <p:spPr>
            <a:xfrm>
              <a:off x="4302876" y="3838575"/>
              <a:ext cx="0" cy="293614"/>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BE105CAA-5241-490C-81B0-E4640CC67670}"/>
              </a:ext>
            </a:extLst>
          </p:cNvPr>
          <p:cNvGrpSpPr/>
          <p:nvPr/>
        </p:nvGrpSpPr>
        <p:grpSpPr>
          <a:xfrm>
            <a:off x="7450992" y="2696704"/>
            <a:ext cx="4099878" cy="3778832"/>
            <a:chOff x="7402162" y="2253792"/>
            <a:chExt cx="4099878" cy="3778832"/>
          </a:xfrm>
        </p:grpSpPr>
        <p:grpSp>
          <p:nvGrpSpPr>
            <p:cNvPr id="29" name="Group 28">
              <a:extLst>
                <a:ext uri="{FF2B5EF4-FFF2-40B4-BE49-F238E27FC236}">
                  <a16:creationId xmlns:a16="http://schemas.microsoft.com/office/drawing/2014/main" id="{87866BF2-90C2-4A72-96C0-ECFEAD66BF66}"/>
                </a:ext>
              </a:extLst>
            </p:cNvPr>
            <p:cNvGrpSpPr/>
            <p:nvPr/>
          </p:nvGrpSpPr>
          <p:grpSpPr>
            <a:xfrm>
              <a:off x="7402162" y="2253792"/>
              <a:ext cx="4099878" cy="3778832"/>
              <a:chOff x="7402162" y="2253792"/>
              <a:chExt cx="4099878" cy="3778832"/>
            </a:xfrm>
          </p:grpSpPr>
          <p:cxnSp>
            <p:nvCxnSpPr>
              <p:cNvPr id="41" name="Straight Connector 40">
                <a:extLst>
                  <a:ext uri="{FF2B5EF4-FFF2-40B4-BE49-F238E27FC236}">
                    <a16:creationId xmlns:a16="http://schemas.microsoft.com/office/drawing/2014/main" id="{D28890F1-2608-4A0D-BC91-19481161CC4D}"/>
                  </a:ext>
                </a:extLst>
              </p:cNvPr>
              <p:cNvCxnSpPr>
                <a:cxnSpLocks/>
              </p:cNvCxnSpPr>
              <p:nvPr/>
            </p:nvCxnSpPr>
            <p:spPr>
              <a:xfrm>
                <a:off x="9452101" y="2253792"/>
                <a:ext cx="0" cy="527508"/>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810DC30-3789-48E0-BE05-B41814100E1A}"/>
                  </a:ext>
                </a:extLst>
              </p:cNvPr>
              <p:cNvSpPr/>
              <p:nvPr/>
            </p:nvSpPr>
            <p:spPr bwMode="auto">
              <a:xfrm>
                <a:off x="7402162" y="4166925"/>
                <a:ext cx="4099878" cy="1865699"/>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7954B6F3-0F67-49CC-BEB7-7CB75BB09A7E}"/>
                  </a:ext>
                </a:extLst>
              </p:cNvPr>
              <p:cNvSpPr/>
              <p:nvPr/>
            </p:nvSpPr>
            <p:spPr bwMode="auto">
              <a:xfrm>
                <a:off x="7402162" y="2794697"/>
                <a:ext cx="4099878" cy="957670"/>
              </a:xfrm>
              <a:prstGeom prst="rect">
                <a:avLst/>
              </a:prstGeom>
              <a:solidFill>
                <a:schemeClr val="bg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a:gradFill>
                    <a:gsLst>
                      <a:gs pos="40075">
                        <a:srgbClr val="FFFFFF"/>
                      </a:gs>
                      <a:gs pos="30000">
                        <a:srgbClr val="FFFFFF"/>
                      </a:gs>
                    </a:gsLst>
                    <a:lin ang="5400000" scaled="0"/>
                  </a:gradFill>
                </a:endParaRPr>
              </a:p>
            </p:txBody>
          </p:sp>
          <p:grpSp>
            <p:nvGrpSpPr>
              <p:cNvPr id="19" name="Group 18">
                <a:extLst>
                  <a:ext uri="{FF2B5EF4-FFF2-40B4-BE49-F238E27FC236}">
                    <a16:creationId xmlns:a16="http://schemas.microsoft.com/office/drawing/2014/main" id="{CECF38A1-ADCB-4226-8D1F-99A0BA9EEB87}"/>
                  </a:ext>
                </a:extLst>
              </p:cNvPr>
              <p:cNvGrpSpPr/>
              <p:nvPr/>
            </p:nvGrpSpPr>
            <p:grpSpPr>
              <a:xfrm>
                <a:off x="8148627" y="2876820"/>
                <a:ext cx="3051397" cy="738664"/>
                <a:chOff x="8236527" y="3105420"/>
                <a:chExt cx="3051397" cy="738664"/>
              </a:xfrm>
            </p:grpSpPr>
            <p:pic>
              <p:nvPicPr>
                <p:cNvPr id="12" name="Graphic 11">
                  <a:extLst>
                    <a:ext uri="{FF2B5EF4-FFF2-40B4-BE49-F238E27FC236}">
                      <a16:creationId xmlns:a16="http://schemas.microsoft.com/office/drawing/2014/main" id="{3D49C98C-D2A4-4B14-915D-55DBE29FE0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6527" y="3229565"/>
                  <a:ext cx="540632" cy="545135"/>
                </a:xfrm>
                <a:prstGeom prst="rect">
                  <a:avLst/>
                </a:prstGeom>
              </p:spPr>
            </p:pic>
            <p:sp>
              <p:nvSpPr>
                <p:cNvPr id="8" name="TextBox 7">
                  <a:extLst>
                    <a:ext uri="{FF2B5EF4-FFF2-40B4-BE49-F238E27FC236}">
                      <a16:creationId xmlns:a16="http://schemas.microsoft.com/office/drawing/2014/main" id="{FCCA0668-A859-4F42-96A1-5A05B7590560}"/>
                    </a:ext>
                  </a:extLst>
                </p:cNvPr>
                <p:cNvSpPr txBox="1"/>
                <p:nvPr/>
              </p:nvSpPr>
              <p:spPr>
                <a:xfrm>
                  <a:off x="9015718" y="3105420"/>
                  <a:ext cx="2272206" cy="738664"/>
                </a:xfrm>
                <a:prstGeom prst="rect">
                  <a:avLst/>
                </a:prstGeom>
                <a:noFill/>
              </p:spPr>
              <p:txBody>
                <a:bodyPr wrap="square" lIns="0" tIns="0" rIns="0" bIns="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Backup/restore SQL to </a:t>
                  </a:r>
                  <a:r>
                    <a:rPr lang="en-US" sz="1600" b="1">
                      <a:solidFill>
                        <a:srgbClr val="0078D4"/>
                      </a:solidFill>
                      <a:latin typeface="Segoe UI Semibold"/>
                      <a:cs typeface="Segoe UI Semibold"/>
                    </a:rPr>
                    <a:t>REST API </a:t>
                  </a: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compatible object storage</a:t>
                  </a:r>
                </a:p>
              </p:txBody>
            </p:sp>
          </p:gr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8735" y="4373932"/>
                <a:ext cx="737919" cy="737919"/>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2892" y="5409694"/>
                <a:ext cx="1407866" cy="212463"/>
              </a:xfrm>
              <a:prstGeom prst="rect">
                <a:avLst/>
              </a:prstGeom>
              <a:noFill/>
            </p:spPr>
          </p:pic>
          <p:pic>
            <p:nvPicPr>
              <p:cNvPr id="2050" name="Picture 2" descr="See the source image">
                <a:extLst>
                  <a:ext uri="{FF2B5EF4-FFF2-40B4-BE49-F238E27FC236}">
                    <a16:creationId xmlns:a16="http://schemas.microsoft.com/office/drawing/2014/main" id="{EE962847-063D-425D-8958-AF45BBB682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9578" y="4436303"/>
                <a:ext cx="924003" cy="485101"/>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13" t="-3939" r="16821"/>
              <a:stretch/>
            </p:blipFill>
            <p:spPr bwMode="auto">
              <a:xfrm>
                <a:off x="10445774" y="4434374"/>
                <a:ext cx="966739" cy="490252"/>
              </a:xfrm>
              <a:prstGeom prst="rect">
                <a:avLst/>
              </a:prstGeom>
              <a:noFill/>
            </p:spPr>
          </p:pic>
          <p:pic>
            <p:nvPicPr>
              <p:cNvPr id="11" name="Picture 2" descr="See the source image">
                <a:extLst>
                  <a:ext uri="{FF2B5EF4-FFF2-40B4-BE49-F238E27FC236}">
                    <a16:creationId xmlns:a16="http://schemas.microsoft.com/office/drawing/2014/main" id="{197EAB26-713F-45B5-AE6F-234D37FE09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608" y="4413573"/>
                <a:ext cx="1307136" cy="554292"/>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0816" y="5075306"/>
                <a:ext cx="737919" cy="737919"/>
              </a:xfrm>
              <a:prstGeom prst="rect">
                <a:avLst/>
              </a:prstGeom>
              <a:noFill/>
            </p:spPr>
          </p:pic>
          <p:cxnSp>
            <p:nvCxnSpPr>
              <p:cNvPr id="45" name="Straight Connector 44">
                <a:extLst>
                  <a:ext uri="{FF2B5EF4-FFF2-40B4-BE49-F238E27FC236}">
                    <a16:creationId xmlns:a16="http://schemas.microsoft.com/office/drawing/2014/main" id="{1C6219ED-04C0-4053-84C6-BBCCC17062FE}"/>
                  </a:ext>
                </a:extLst>
              </p:cNvPr>
              <p:cNvCxnSpPr>
                <a:cxnSpLocks/>
              </p:cNvCxnSpPr>
              <p:nvPr/>
            </p:nvCxnSpPr>
            <p:spPr>
              <a:xfrm>
                <a:off x="9452101" y="3742362"/>
                <a:ext cx="0" cy="420063"/>
              </a:xfrm>
              <a:prstGeom prst="line">
                <a:avLst/>
              </a:prstGeom>
              <a:ln w="22225">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3"/>
            <a:stretch>
              <a:fillRect/>
            </a:stretch>
          </p:blipFill>
          <p:spPr>
            <a:xfrm>
              <a:off x="7528182" y="5369115"/>
              <a:ext cx="1494000" cy="262258"/>
            </a:xfrm>
            <a:prstGeom prst="rect">
              <a:avLst/>
            </a:prstGeom>
          </p:spPr>
        </p:pic>
      </p:grpSp>
      <p:pic>
        <p:nvPicPr>
          <p:cNvPr id="7" name="Picture 2" descr="See the source image">
            <a:extLst>
              <a:ext uri="{FF2B5EF4-FFF2-40B4-BE49-F238E27FC236}">
                <a16:creationId xmlns:a16="http://schemas.microsoft.com/office/drawing/2014/main" id="{AF34E60B-68D7-4AB1-A8EF-B29C8982E0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7870" y="3564287"/>
            <a:ext cx="600672" cy="7508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hape&#10;&#10;Description automatically generated with medium confidence">
            <a:extLst>
              <a:ext uri="{FF2B5EF4-FFF2-40B4-BE49-F238E27FC236}">
                <a16:creationId xmlns:a16="http://schemas.microsoft.com/office/drawing/2014/main" id="{F9CC4372-784F-45E1-AD75-4FBE45759609}"/>
              </a:ext>
            </a:extLst>
          </p:cNvPr>
          <p:cNvPicPr>
            <a:picLocks noChangeAspect="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4838669" y="2824348"/>
            <a:ext cx="562376" cy="490276"/>
          </a:xfrm>
          <a:prstGeom prst="rect">
            <a:avLst/>
          </a:prstGeom>
        </p:spPr>
      </p:pic>
      <p:grpSp>
        <p:nvGrpSpPr>
          <p:cNvPr id="43" name="Group 42">
            <a:extLst>
              <a:ext uri="{FF2B5EF4-FFF2-40B4-BE49-F238E27FC236}">
                <a16:creationId xmlns:a16="http://schemas.microsoft.com/office/drawing/2014/main" id="{297ED2BC-5BC7-4C76-825F-DD84CD0DB8D0}"/>
              </a:ext>
              <a:ext uri="{C183D7F6-B498-43B3-948B-1728B52AA6E4}">
                <adec:decorative xmlns:adec="http://schemas.microsoft.com/office/drawing/2017/decorative" val="1"/>
              </a:ext>
            </a:extLst>
          </p:cNvPr>
          <p:cNvGrpSpPr>
            <a:grpSpLocks noChangeAspect="1"/>
          </p:cNvGrpSpPr>
          <p:nvPr/>
        </p:nvGrpSpPr>
        <p:grpSpPr bwMode="auto">
          <a:xfrm>
            <a:off x="7593383" y="3495313"/>
            <a:ext cx="517727" cy="388294"/>
            <a:chOff x="1013" y="1826"/>
            <a:chExt cx="312" cy="234"/>
          </a:xfrm>
        </p:grpSpPr>
        <p:sp>
          <p:nvSpPr>
            <p:cNvPr id="47" name="AutoShape 41">
              <a:extLst>
                <a:ext uri="{FF2B5EF4-FFF2-40B4-BE49-F238E27FC236}">
                  <a16:creationId xmlns:a16="http://schemas.microsoft.com/office/drawing/2014/main" id="{E9606453-0D2B-4267-AE59-7966D36A5519}"/>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48" name="Rectangle 43">
              <a:extLst>
                <a:ext uri="{FF2B5EF4-FFF2-40B4-BE49-F238E27FC236}">
                  <a16:creationId xmlns:a16="http://schemas.microsoft.com/office/drawing/2014/main" id="{8EFE6CDA-E0BD-4EB4-8CAB-762321455756}"/>
                </a:ext>
              </a:extLst>
            </p:cNvPr>
            <p:cNvSpPr>
              <a:spLocks noChangeArrowheads="1"/>
            </p:cNvSpPr>
            <p:nvPr/>
          </p:nvSpPr>
          <p:spPr bwMode="auto">
            <a:xfrm>
              <a:off x="1013"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49" name="Rectangle 44">
              <a:extLst>
                <a:ext uri="{FF2B5EF4-FFF2-40B4-BE49-F238E27FC236}">
                  <a16:creationId xmlns:a16="http://schemas.microsoft.com/office/drawing/2014/main" id="{DCD80699-EF3C-4162-A8FB-F0B66D4E1937}"/>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0" name="Oval 45">
              <a:extLst>
                <a:ext uri="{FF2B5EF4-FFF2-40B4-BE49-F238E27FC236}">
                  <a16:creationId xmlns:a16="http://schemas.microsoft.com/office/drawing/2014/main" id="{D3E97622-2301-433D-9401-74BF30104A58}"/>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2" name="Oval 46">
              <a:extLst>
                <a:ext uri="{FF2B5EF4-FFF2-40B4-BE49-F238E27FC236}">
                  <a16:creationId xmlns:a16="http://schemas.microsoft.com/office/drawing/2014/main" id="{6AB19BE5-DDE5-4015-A752-AD979F728393}"/>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3" name="Oval 47">
              <a:extLst>
                <a:ext uri="{FF2B5EF4-FFF2-40B4-BE49-F238E27FC236}">
                  <a16:creationId xmlns:a16="http://schemas.microsoft.com/office/drawing/2014/main" id="{6C56ECF2-D2E0-4DB2-A5A5-707A5610611B}"/>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4" name="Rectangle 48">
              <a:extLst>
                <a:ext uri="{FF2B5EF4-FFF2-40B4-BE49-F238E27FC236}">
                  <a16:creationId xmlns:a16="http://schemas.microsoft.com/office/drawing/2014/main" id="{D761585D-89FF-4AAE-9FD2-B806CF49C39F}"/>
                </a:ext>
              </a:extLst>
            </p:cNvPr>
            <p:cNvSpPr>
              <a:spLocks noChangeArrowheads="1"/>
            </p:cNvSpPr>
            <p:nvPr/>
          </p:nvSpPr>
          <p:spPr bwMode="auto">
            <a:xfrm>
              <a:off x="1032" y="1914"/>
              <a:ext cx="7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5" name="Freeform 49">
              <a:extLst>
                <a:ext uri="{FF2B5EF4-FFF2-40B4-BE49-F238E27FC236}">
                  <a16:creationId xmlns:a16="http://schemas.microsoft.com/office/drawing/2014/main" id="{5243312C-075C-4C2A-8CFE-B68E2462FBC7}"/>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56" name="Freeform 50">
              <a:extLst>
                <a:ext uri="{FF2B5EF4-FFF2-40B4-BE49-F238E27FC236}">
                  <a16:creationId xmlns:a16="http://schemas.microsoft.com/office/drawing/2014/main" id="{BBA166B8-41D1-49B2-857E-BFA0CE44C2A3}"/>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grpSp>
      <p:sp>
        <p:nvSpPr>
          <p:cNvPr id="2" name="TextBox 1">
            <a:extLst>
              <a:ext uri="{FF2B5EF4-FFF2-40B4-BE49-F238E27FC236}">
                <a16:creationId xmlns:a16="http://schemas.microsoft.com/office/drawing/2014/main" id="{0E78D0B9-160D-458F-A8EB-7168A3329FE9}"/>
              </a:ext>
            </a:extLst>
          </p:cNvPr>
          <p:cNvSpPr txBox="1"/>
          <p:nvPr/>
        </p:nvSpPr>
        <p:spPr>
          <a:xfrm>
            <a:off x="633029" y="1384602"/>
            <a:ext cx="7564427"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I need to access and use other storage systems</a:t>
            </a:r>
          </a:p>
        </p:txBody>
      </p:sp>
    </p:spTree>
    <p:extLst>
      <p:ext uri="{BB962C8B-B14F-4D97-AF65-F5344CB8AC3E}">
        <p14:creationId xmlns:p14="http://schemas.microsoft.com/office/powerpoint/2010/main" val="1359351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p:txBody>
          <a:bodyPr/>
          <a:lstStyle/>
          <a:p>
            <a:r>
              <a:rPr lang="en-US"/>
              <a:t>Data Virtualization and Object Storage</a:t>
            </a:r>
          </a:p>
        </p:txBody>
      </p:sp>
    </p:spTree>
    <p:extLst>
      <p:ext uri="{BB962C8B-B14F-4D97-AF65-F5344CB8AC3E}">
        <p14:creationId xmlns:p14="http://schemas.microsoft.com/office/powerpoint/2010/main" val="136652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800219"/>
          </a:xfrm>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68" name="Rectangle 67">
            <a:extLst>
              <a:ext uri="{FF2B5EF4-FFF2-40B4-BE49-F238E27FC236}">
                <a16:creationId xmlns:a16="http://schemas.microsoft.com/office/drawing/2014/main" id="{56DCD66C-9442-4369-A563-78DD19F7ABAC}"/>
              </a:ext>
            </a:extLst>
          </p:cNvPr>
          <p:cNvSpPr/>
          <p:nvPr/>
        </p:nvSpPr>
        <p:spPr>
          <a:xfrm>
            <a:off x="636807" y="2250166"/>
            <a:ext cx="4783136" cy="3192734"/>
          </a:xfrm>
          <a:prstGeom prst="rect">
            <a:avLst/>
          </a:prstGeom>
        </p:spPr>
        <p:txBody>
          <a:bodyPr wrap="square" lIns="0" tIns="0" rIns="0" bIns="0" anchor="t">
            <a:spAutoFit/>
          </a:bodyPr>
          <a:lstStyle/>
          <a:p>
            <a:pPr defTabSz="914192">
              <a:spcBef>
                <a:spcPts val="1200"/>
              </a:spcBef>
              <a:spcAft>
                <a:spcPts val="600"/>
              </a:spcAft>
              <a:defRPr/>
            </a:pPr>
            <a:r>
              <a:rPr lang="en-US" sz="1800" b="1" kern="0">
                <a:solidFill>
                  <a:srgbClr val="0078D4"/>
                </a:solidFill>
                <a:latin typeface="Segoe UI Semibold" panose="020B0502040204020203" pitchFamily="34" charset="0"/>
                <a:cs typeface="Segoe UI Semibold" panose="020B0502040204020203" pitchFamily="34" charset="0"/>
              </a:rPr>
              <a:t>JSON data</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44444"/>
                </a:solidFill>
                <a:effectLst/>
                <a:uLnTx/>
                <a:uFillTx/>
                <a:cs typeface="Segoe UI Semibold" panose="020B0502040204020203" pitchFamily="34" charset="0"/>
              </a:rPr>
              <a:t>New JSON functions to increase ability to query and manipulate JSON data</a:t>
            </a:r>
            <a:endParaRPr kumimoji="0" lang="en-US" sz="2000" b="1" i="0" u="none" strike="noStrike" kern="0" cap="none" spc="0" normalizeH="0" baseline="0" noProof="0">
              <a:ln>
                <a:noFill/>
              </a:ln>
              <a:solidFill>
                <a:srgbClr val="1A1A1A"/>
              </a:solidFill>
              <a:effectLst/>
              <a:uLnTx/>
              <a:uFillTx/>
              <a:cs typeface="Segoe UI Semibold" panose="020B0502040204020203" pitchFamily="34" charset="0"/>
            </a:endParaRPr>
          </a:p>
          <a:p>
            <a:pPr marL="0" marR="0" lvl="0" indent="0" defTabSz="914192" eaLnBrk="1" fontAlgn="auto" latinLnBrk="0" hangingPunct="1">
              <a:lnSpc>
                <a:spcPct val="100000"/>
              </a:lnSpc>
              <a:spcBef>
                <a:spcPts val="1800"/>
              </a:spcBef>
              <a:spcAft>
                <a:spcPts val="60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cs typeface="Segoe UI Semibold" panose="020B0502040204020203" pitchFamily="34" charset="0"/>
              </a:rPr>
              <a:t>Enhanced T-SQL Surface Area</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A1A1A"/>
                </a:solidFill>
                <a:effectLst/>
                <a:uLnTx/>
                <a:uFillTx/>
              </a:rPr>
              <a:t>Closing language gaps based on customer feedback and ANSI compatibility</a:t>
            </a:r>
            <a:endParaRPr kumimoji="0" lang="en-US" sz="2000" b="1" i="0" u="none" strike="noStrike" kern="0" cap="none" spc="0" normalizeH="0" baseline="0" noProof="0">
              <a:ln>
                <a:noFill/>
              </a:ln>
              <a:solidFill>
                <a:srgbClr val="0078D4"/>
              </a:solidFill>
              <a:effectLst/>
              <a:uLnTx/>
              <a:uFillTx/>
              <a:latin typeface="Segoe UI Semibold"/>
              <a:cs typeface="Segoe UI Semibold" panose="020B0502040204020203" pitchFamily="34" charset="0"/>
            </a:endParaRPr>
          </a:p>
          <a:p>
            <a:pPr defTabSz="914192">
              <a:spcBef>
                <a:spcPts val="1800"/>
              </a:spcBef>
              <a:spcAft>
                <a:spcPts val="600"/>
              </a:spcAft>
              <a:defRPr/>
            </a:pPr>
            <a:r>
              <a:rPr lang="en-US" sz="1800" b="1" kern="0">
                <a:solidFill>
                  <a:srgbClr val="0078D4"/>
                </a:solidFill>
                <a:latin typeface="Segoe UI Semibold" panose="020B0502040204020203" pitchFamily="34" charset="0"/>
                <a:cs typeface="Segoe UI Semibold" panose="020B0502040204020203" pitchFamily="34" charset="0"/>
              </a:rPr>
              <a:t>Time Series</a:t>
            </a:r>
          </a:p>
          <a:p>
            <a:pPr marL="0" marR="0" lvl="0" indent="0" defTabSz="914400" eaLnBrk="1" fontAlgn="auto" latinLnBrk="0" hangingPunct="1">
              <a:lnSpc>
                <a:spcPct val="105000"/>
              </a:lnSpc>
              <a:spcBef>
                <a:spcPts val="0"/>
              </a:spcBef>
              <a:spcAft>
                <a:spcPts val="800"/>
              </a:spcAft>
              <a:buClrTx/>
              <a:buSzTx/>
              <a:buFontTx/>
              <a:buNone/>
              <a:tabLst/>
              <a:defRPr/>
            </a:pPr>
            <a:r>
              <a:rPr kumimoji="0" lang="en-US" sz="1800" b="0" i="0" u="none" strike="noStrike" kern="0" cap="none" spc="0" normalizeH="0" baseline="0" noProof="0">
                <a:ln>
                  <a:noFill/>
                </a:ln>
                <a:solidFill>
                  <a:srgbClr val="444444"/>
                </a:solidFill>
                <a:effectLst/>
                <a:uLnTx/>
                <a:uFillTx/>
                <a:cs typeface="Segoe UI Semibold" panose="020B0502040204020203" pitchFamily="34" charset="0"/>
              </a:rPr>
              <a:t>Bring Azure SQL Edge support for T-SQL functions to process time series data</a:t>
            </a:r>
          </a:p>
        </p:txBody>
      </p:sp>
      <p:sp>
        <p:nvSpPr>
          <p:cNvPr id="71" name="Freeform: Shape 70">
            <a:extLst>
              <a:ext uri="{FF2B5EF4-FFF2-40B4-BE49-F238E27FC236}">
                <a16:creationId xmlns:a16="http://schemas.microsoft.com/office/drawing/2014/main" id="{8A8EF40B-9A5A-4B56-8F47-9F48FA6C833B}"/>
              </a:ext>
            </a:extLst>
          </p:cNvPr>
          <p:cNvSpPr/>
          <p:nvPr/>
        </p:nvSpPr>
        <p:spPr bwMode="auto">
          <a:xfrm>
            <a:off x="8370561" y="5258972"/>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932" y="5046635"/>
            <a:ext cx="1152162" cy="632560"/>
          </a:xfrm>
          <a:prstGeom prst="rect">
            <a:avLst/>
          </a:prstGeom>
          <a:noFill/>
        </p:spPr>
      </p:pic>
      <p:pic>
        <p:nvPicPr>
          <p:cNvPr id="122" name="Graphic 121">
            <a:extLst>
              <a:ext uri="{FF2B5EF4-FFF2-40B4-BE49-F238E27FC236}">
                <a16:creationId xmlns:a16="http://schemas.microsoft.com/office/drawing/2014/main" id="{6C72C085-3EF3-4C06-A4C9-2F231C7AC21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7999" y="2014235"/>
            <a:ext cx="821906" cy="821908"/>
          </a:xfrm>
          <a:prstGeom prst="rect">
            <a:avLst/>
          </a:prstGeom>
        </p:spPr>
      </p:pic>
      <p:sp>
        <p:nvSpPr>
          <p:cNvPr id="123" name="Freeform 12">
            <a:extLst>
              <a:ext uri="{FF2B5EF4-FFF2-40B4-BE49-F238E27FC236}">
                <a16:creationId xmlns:a16="http://schemas.microsoft.com/office/drawing/2014/main" id="{13663812-D786-4009-AFB8-B029BCAC7A4C}"/>
              </a:ext>
              <a:ext uri="{C183D7F6-B498-43B3-948B-1728B52AA6E4}">
                <adec:decorative xmlns:adec="http://schemas.microsoft.com/office/drawing/2017/decorative" val="1"/>
              </a:ext>
            </a:extLst>
          </p:cNvPr>
          <p:cNvSpPr>
            <a:spLocks/>
          </p:cNvSpPr>
          <p:nvPr/>
        </p:nvSpPr>
        <p:spPr bwMode="auto">
          <a:xfrm>
            <a:off x="6979013" y="4115609"/>
            <a:ext cx="3793762" cy="821908"/>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Line 13">
            <a:extLst>
              <a:ext uri="{FF2B5EF4-FFF2-40B4-BE49-F238E27FC236}">
                <a16:creationId xmlns:a16="http://schemas.microsoft.com/office/drawing/2014/main" id="{77A11C58-38EE-4633-9924-E0DEFF9FEB06}"/>
              </a:ext>
              <a:ext uri="{C183D7F6-B498-43B3-948B-1728B52AA6E4}">
                <adec:decorative xmlns:adec="http://schemas.microsoft.com/office/drawing/2017/decorative" val="1"/>
              </a:ext>
            </a:extLst>
          </p:cNvPr>
          <p:cNvSpPr>
            <a:spLocks noChangeShapeType="1"/>
          </p:cNvSpPr>
          <p:nvPr/>
        </p:nvSpPr>
        <p:spPr bwMode="auto">
          <a:xfrm>
            <a:off x="8875894" y="2943225"/>
            <a:ext cx="0" cy="2027418"/>
          </a:xfrm>
          <a:prstGeom prst="line">
            <a:avLst/>
          </a:prstGeom>
          <a:noFill/>
          <a:ln w="22225"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8" name="Graphic 27">
            <a:extLst>
              <a:ext uri="{FF2B5EF4-FFF2-40B4-BE49-F238E27FC236}">
                <a16:creationId xmlns:a16="http://schemas.microsoft.com/office/drawing/2014/main" id="{83451778-BB85-476E-A908-7415EA17B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9327" y="5132300"/>
            <a:ext cx="546895" cy="546895"/>
          </a:xfrm>
          <a:prstGeom prst="rect">
            <a:avLst/>
          </a:prstGeom>
        </p:spPr>
      </p:pic>
    </p:spTree>
    <p:extLst>
      <p:ext uri="{BB962C8B-B14F-4D97-AF65-F5344CB8AC3E}">
        <p14:creationId xmlns:p14="http://schemas.microsoft.com/office/powerpoint/2010/main" val="44365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274564"/>
            <a:ext cx="6249129" cy="4308872"/>
          </a:xfrm>
          <a:prstGeom prst="rect">
            <a:avLst/>
          </a:prstGeom>
          <a:noFill/>
        </p:spPr>
        <p:txBody>
          <a:bodyPr wrap="square" lIns="0" tIns="0" rIns="0" bIns="0" rtlCol="0">
            <a:spAutoFit/>
          </a:bodyPr>
          <a:lstStyle/>
          <a:p>
            <a:pPr>
              <a:spcAft>
                <a:spcPts val="2400"/>
              </a:spcAft>
            </a:pPr>
            <a:r>
              <a:rPr lang="en-US" sz="2000" dirty="0"/>
              <a:t>SQL Server 2022 is </a:t>
            </a:r>
            <a:r>
              <a:rPr lang="en-US" sz="2000" b="1" dirty="0"/>
              <a:t>Azure-enabled </a:t>
            </a:r>
            <a:r>
              <a:rPr lang="en-US" sz="2000" dirty="0"/>
              <a:t>for disaster recovery, analytics, and security</a:t>
            </a:r>
            <a:r>
              <a:rPr lang="en-US" sz="2000" b="1" dirty="0"/>
              <a:t>.</a:t>
            </a:r>
            <a:endParaRPr lang="en-US" sz="2000" dirty="0"/>
          </a:p>
          <a:p>
            <a:pPr>
              <a:spcAft>
                <a:spcPts val="24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2400"/>
              </a:spcAft>
            </a:pPr>
            <a:r>
              <a:rPr lang="en-US" sz="2000" dirty="0"/>
              <a:t>SQL Server 2022 has new innovations in </a:t>
            </a:r>
            <a:r>
              <a:rPr lang="en-US" sz="2000" b="1" dirty="0"/>
              <a:t>security, scalability, and availability</a:t>
            </a:r>
          </a:p>
          <a:p>
            <a:pPr>
              <a:spcAft>
                <a:spcPts val="2400"/>
              </a:spcAft>
            </a:pPr>
            <a:r>
              <a:rPr lang="en-US" sz="2000" b="1" dirty="0"/>
              <a:t>Data virtualization and object storage </a:t>
            </a:r>
            <a:r>
              <a:rPr lang="en-US" sz="2000" dirty="0"/>
              <a:t>through standard SQL interfaces</a:t>
            </a:r>
            <a:r>
              <a:rPr lang="en-US" sz="2000" b="1" dirty="0"/>
              <a:t>.</a:t>
            </a:r>
            <a:endParaRPr lang="en-US" sz="2000" dirty="0"/>
          </a:p>
          <a:p>
            <a:pPr>
              <a:spcAft>
                <a:spcPts val="2400"/>
              </a:spcAft>
            </a:pPr>
            <a:r>
              <a:rPr lang="en-US" sz="2000" b="1" dirty="0"/>
              <a:t>Extending the T-SQL language </a:t>
            </a:r>
            <a:r>
              <a:rPr lang="en-US" sz="2000" dirty="0"/>
              <a:t>for new developer scenarios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49487" y="132668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8945" y="2224878"/>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55414" y="316598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68945" y="405804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0186" y="4942094"/>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3" y="457200"/>
            <a:ext cx="11017250" cy="492443"/>
          </a:xfrm>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5" name="TextBox 4">
            <a:extLst>
              <a:ext uri="{FF2B5EF4-FFF2-40B4-BE49-F238E27FC236}">
                <a16:creationId xmlns:a16="http://schemas.microsoft.com/office/drawing/2014/main" id="{433C9A9A-EE57-4A94-B493-14C9061BD100}"/>
              </a:ext>
            </a:extLst>
          </p:cNvPr>
          <p:cNvSpPr txBox="1"/>
          <p:nvPr/>
        </p:nvSpPr>
        <p:spPr>
          <a:xfrm>
            <a:off x="1436139" y="2399648"/>
            <a:ext cx="8016093" cy="569387"/>
          </a:xfrm>
          <a:prstGeom prst="rect">
            <a:avLst/>
          </a:prstGeom>
          <a:noFill/>
        </p:spPr>
        <p:txBody>
          <a:bodyPr wrap="square" lIns="0" tIns="0" rIns="0" bIns="0">
            <a:spAutoFit/>
          </a:bodyPr>
          <a:lstStyle/>
          <a:p>
            <a:pPr marL="0" marR="0" lvl="0" indent="0"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Register to apply for the SQL Server 2022 Early Adoption Program and stay informed </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none" strike="noStrike" kern="0" cap="none" spc="-50" normalizeH="0" baseline="0" noProof="0">
                <a:ln w="3175">
                  <a:noFill/>
                </a:ln>
                <a:gradFill>
                  <a:gsLst>
                    <a:gs pos="62564">
                      <a:prstClr val="black"/>
                    </a:gs>
                    <a:gs pos="55000">
                      <a:prstClr val="black"/>
                    </a:gs>
                  </a:gsLst>
                  <a:lin ang="5400000" scaled="0"/>
                </a:gradFill>
                <a:effectLst/>
                <a:uLnTx/>
                <a:uFillTx/>
                <a:cs typeface="Segoe UI" pitchFamily="34" charset="0"/>
                <a:hlinkClick r:id="rId3"/>
              </a:rPr>
              <a:t>aka.ms/EAPSignup</a:t>
            </a:r>
            <a:r>
              <a:rPr kumimoji="0" lang="en-US" sz="1600" b="0" i="0" u="none" strike="noStrike" kern="0" cap="none" spc="-50" normalizeH="0" baseline="0" noProof="0">
                <a:ln w="3175">
                  <a:noFill/>
                </a:ln>
                <a:gradFill>
                  <a:gsLst>
                    <a:gs pos="62564">
                      <a:prstClr val="black"/>
                    </a:gs>
                    <a:gs pos="55000">
                      <a:prstClr val="black"/>
                    </a:gs>
                  </a:gsLst>
                  <a:lin ang="5400000" scaled="0"/>
                </a:gradFill>
                <a:effectLst/>
                <a:uLnTx/>
                <a:uFillTx/>
                <a:cs typeface="Segoe UI" pitchFamily="34" charset="0"/>
              </a:rPr>
              <a:t> </a:t>
            </a:r>
            <a:endParaRPr kumimoji="0" lang="en-US" sz="1600" b="0" i="0" u="none" strike="noStrike" kern="0" cap="none" spc="0" normalizeH="0" baseline="0" noProof="0">
              <a:ln>
                <a:noFill/>
              </a:ln>
              <a:solidFill>
                <a:srgbClr val="000000"/>
              </a:solidFill>
              <a:effectLst/>
              <a:uLnTx/>
              <a:uFillTx/>
            </a:endParaRPr>
          </a:p>
        </p:txBody>
      </p:sp>
      <p:sp>
        <p:nvSpPr>
          <p:cNvPr id="8" name="TextBox 7">
            <a:extLst>
              <a:ext uri="{FF2B5EF4-FFF2-40B4-BE49-F238E27FC236}">
                <a16:creationId xmlns:a16="http://schemas.microsoft.com/office/drawing/2014/main" id="{3A664A51-C14F-4649-BDA8-E2BDF02EEAE9}"/>
              </a:ext>
            </a:extLst>
          </p:cNvPr>
          <p:cNvSpPr txBox="1"/>
          <p:nvPr/>
        </p:nvSpPr>
        <p:spPr>
          <a:xfrm>
            <a:off x="1436140" y="1389765"/>
            <a:ext cx="5694362" cy="56938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Learn more about SQL Server 2022</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hlinkClick r:id="rId4"/>
              </a:rPr>
              <a:t>aka.ms/sqlserver2022</a:t>
            </a:r>
            <a:endParaRPr kumimoji="0" lang="en-US" sz="1600" b="0" i="0" u="none" strike="noStrike" kern="0" cap="none" spc="0" normalizeH="0" baseline="0" noProof="0">
              <a:ln>
                <a:noFill/>
              </a:ln>
              <a:solidFill>
                <a:srgbClr val="000000"/>
              </a:solidFill>
              <a:effectLst/>
              <a:uLnTx/>
              <a:uFillTx/>
            </a:endParaRPr>
          </a:p>
        </p:txBody>
      </p:sp>
      <p:sp>
        <p:nvSpPr>
          <p:cNvPr id="10" name="Oval 9">
            <a:extLst>
              <a:ext uri="{FF2B5EF4-FFF2-40B4-BE49-F238E27FC236}">
                <a16:creationId xmlns:a16="http://schemas.microsoft.com/office/drawing/2014/main" id="{5A5E47D2-4700-4C3D-9DCD-F25FE3CE13C4}"/>
              </a:ext>
            </a:extLst>
          </p:cNvPr>
          <p:cNvSpPr/>
          <p:nvPr/>
        </p:nvSpPr>
        <p:spPr bwMode="auto">
          <a:xfrm>
            <a:off x="594527" y="1347594"/>
            <a:ext cx="653728" cy="65372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3" name="Group 22">
            <a:extLst>
              <a:ext uri="{FF2B5EF4-FFF2-40B4-BE49-F238E27FC236}">
                <a16:creationId xmlns:a16="http://schemas.microsoft.com/office/drawing/2014/main" id="{BB2B8D0C-0317-4CD7-B1C5-0D56071477F2}"/>
              </a:ext>
            </a:extLst>
          </p:cNvPr>
          <p:cNvGrpSpPr/>
          <p:nvPr/>
        </p:nvGrpSpPr>
        <p:grpSpPr>
          <a:xfrm>
            <a:off x="594527" y="2427239"/>
            <a:ext cx="653728" cy="653728"/>
            <a:chOff x="4865688" y="2536931"/>
            <a:chExt cx="620712" cy="620712"/>
          </a:xfrm>
        </p:grpSpPr>
        <p:sp>
          <p:nvSpPr>
            <p:cNvPr id="24" name="Oval 23">
              <a:extLst>
                <a:ext uri="{FF2B5EF4-FFF2-40B4-BE49-F238E27FC236}">
                  <a16:creationId xmlns:a16="http://schemas.microsoft.com/office/drawing/2014/main" id="{C246FCAD-6979-482F-B0C9-9534A1218C39}"/>
                </a:ext>
              </a:extLst>
            </p:cNvPr>
            <p:cNvSpPr/>
            <p:nvPr/>
          </p:nvSpPr>
          <p:spPr bwMode="auto">
            <a:xfrm>
              <a:off x="4865688" y="2536931"/>
              <a:ext cx="620712" cy="620712"/>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5" name="Group 76">
              <a:extLst>
                <a:ext uri="{FF2B5EF4-FFF2-40B4-BE49-F238E27FC236}">
                  <a16:creationId xmlns:a16="http://schemas.microsoft.com/office/drawing/2014/main" id="{94C93401-654C-4BCF-81C0-813F5635A3BA}"/>
                </a:ext>
              </a:extLst>
            </p:cNvPr>
            <p:cNvGrpSpPr>
              <a:grpSpLocks noChangeAspect="1"/>
            </p:cNvGrpSpPr>
            <p:nvPr/>
          </p:nvGrpSpPr>
          <p:grpSpPr bwMode="auto">
            <a:xfrm>
              <a:off x="4992909" y="2664152"/>
              <a:ext cx="366270" cy="366270"/>
              <a:chOff x="2812" y="999"/>
              <a:chExt cx="312" cy="312"/>
            </a:xfrm>
          </p:grpSpPr>
          <p:sp>
            <p:nvSpPr>
              <p:cNvPr id="26" name="Freeform 77">
                <a:extLst>
                  <a:ext uri="{FF2B5EF4-FFF2-40B4-BE49-F238E27FC236}">
                    <a16:creationId xmlns:a16="http://schemas.microsoft.com/office/drawing/2014/main" id="{3EEBD8FD-D7F7-4B1C-ACB7-443BE1BF97E6}"/>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Freeform 78">
                <a:extLst>
                  <a:ext uri="{FF2B5EF4-FFF2-40B4-BE49-F238E27FC236}">
                    <a16:creationId xmlns:a16="http://schemas.microsoft.com/office/drawing/2014/main" id="{66D05AF5-5470-4B6D-8F2C-A25271586BE9}"/>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Oval 79">
                <a:extLst>
                  <a:ext uri="{FF2B5EF4-FFF2-40B4-BE49-F238E27FC236}">
                    <a16:creationId xmlns:a16="http://schemas.microsoft.com/office/drawing/2014/main" id="{1B7718FC-A481-41E6-8C00-1D46CAD7BBFC}"/>
                  </a:ext>
                </a:extLst>
              </p:cNvPr>
              <p:cNvSpPr>
                <a:spLocks noChangeArrowheads="1"/>
              </p:cNvSpPr>
              <p:nvPr/>
            </p:nvSpPr>
            <p:spPr bwMode="auto">
              <a:xfrm>
                <a:off x="2861"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 name="Oval 80">
                <a:extLst>
                  <a:ext uri="{FF2B5EF4-FFF2-40B4-BE49-F238E27FC236}">
                    <a16:creationId xmlns:a16="http://schemas.microsoft.com/office/drawing/2014/main" id="{E763642F-C823-4181-ADB9-BEC61CA5710D}"/>
                  </a:ext>
                </a:extLst>
              </p:cNvPr>
              <p:cNvSpPr>
                <a:spLocks noChangeArrowheads="1"/>
              </p:cNvSpPr>
              <p:nvPr/>
            </p:nvSpPr>
            <p:spPr bwMode="auto">
              <a:xfrm>
                <a:off x="2910"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Oval 81">
                <a:extLst>
                  <a:ext uri="{FF2B5EF4-FFF2-40B4-BE49-F238E27FC236}">
                    <a16:creationId xmlns:a16="http://schemas.microsoft.com/office/drawing/2014/main" id="{EFC1A2A9-9169-4E6E-BBD9-3AF66AE6A6DF}"/>
                  </a:ext>
                </a:extLst>
              </p:cNvPr>
              <p:cNvSpPr>
                <a:spLocks noChangeArrowheads="1"/>
              </p:cNvSpPr>
              <p:nvPr/>
            </p:nvSpPr>
            <p:spPr bwMode="auto">
              <a:xfrm>
                <a:off x="2958" y="1228"/>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 name="Oval 82">
                <a:extLst>
                  <a:ext uri="{FF2B5EF4-FFF2-40B4-BE49-F238E27FC236}">
                    <a16:creationId xmlns:a16="http://schemas.microsoft.com/office/drawing/2014/main" id="{60AC988D-4EBE-40A5-9EB7-C57D8254E841}"/>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 name="Oval 83">
                <a:extLst>
                  <a:ext uri="{FF2B5EF4-FFF2-40B4-BE49-F238E27FC236}">
                    <a16:creationId xmlns:a16="http://schemas.microsoft.com/office/drawing/2014/main" id="{DA243AD0-6C59-44FA-BBAB-E76F3E83DC49}"/>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Oval 84">
                <a:extLst>
                  <a:ext uri="{FF2B5EF4-FFF2-40B4-BE49-F238E27FC236}">
                    <a16:creationId xmlns:a16="http://schemas.microsoft.com/office/drawing/2014/main" id="{BBC8C498-3B0F-4991-9F63-1E8E6DBBB55C}"/>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Freeform 85">
                <a:extLst>
                  <a:ext uri="{FF2B5EF4-FFF2-40B4-BE49-F238E27FC236}">
                    <a16:creationId xmlns:a16="http://schemas.microsoft.com/office/drawing/2014/main" id="{4DAC25A7-7790-4E27-8578-A3C709CE44F6}"/>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Freeform 86">
                <a:extLst>
                  <a:ext uri="{FF2B5EF4-FFF2-40B4-BE49-F238E27FC236}">
                    <a16:creationId xmlns:a16="http://schemas.microsoft.com/office/drawing/2014/main" id="{826F62D6-34EA-4599-9934-872EC05382AB}"/>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7" name="TextBox 36">
            <a:extLst>
              <a:ext uri="{FF2B5EF4-FFF2-40B4-BE49-F238E27FC236}">
                <a16:creationId xmlns:a16="http://schemas.microsoft.com/office/drawing/2014/main" id="{92CE7941-BAF2-4425-B5C2-B3226C3D26EC}"/>
              </a:ext>
            </a:extLst>
          </p:cNvPr>
          <p:cNvSpPr txBox="1"/>
          <p:nvPr/>
        </p:nvSpPr>
        <p:spPr>
          <a:xfrm>
            <a:off x="1436140" y="3456717"/>
            <a:ext cx="5694362" cy="56938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Watch a technical deep-dive on SQL Server 2022</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sng" strike="noStrike" kern="0" cap="none" spc="0" normalizeH="0" baseline="0" noProof="0" dirty="0">
                <a:ln>
                  <a:noFill/>
                </a:ln>
                <a:solidFill>
                  <a:srgbClr val="0078D4"/>
                </a:solidFill>
                <a:effectLst/>
                <a:uLnTx/>
                <a:uFillTx/>
                <a:hlinkClick r:id="rId5"/>
              </a:rPr>
              <a:t>aka.ms/sqlserver2022mechanics</a:t>
            </a:r>
            <a:endParaRPr kumimoji="0" lang="en-US" sz="1600" b="0" i="0" u="sng" strike="noStrike" kern="0" cap="none" spc="0" normalizeH="0" baseline="0" noProof="0" dirty="0">
              <a:ln>
                <a:noFill/>
              </a:ln>
              <a:solidFill>
                <a:srgbClr val="0078D4"/>
              </a:solidFill>
              <a:effectLst/>
              <a:uLnTx/>
              <a:uFillTx/>
            </a:endParaRPr>
          </a:p>
        </p:txBody>
      </p:sp>
      <p:sp>
        <p:nvSpPr>
          <p:cNvPr id="39" name="Oval 38">
            <a:extLst>
              <a:ext uri="{FF2B5EF4-FFF2-40B4-BE49-F238E27FC236}">
                <a16:creationId xmlns:a16="http://schemas.microsoft.com/office/drawing/2014/main" id="{0D9B8B85-0452-44EB-BD40-51A94CE1C947}"/>
              </a:ext>
            </a:extLst>
          </p:cNvPr>
          <p:cNvSpPr/>
          <p:nvPr/>
        </p:nvSpPr>
        <p:spPr bwMode="auto">
          <a:xfrm>
            <a:off x="594527" y="3421637"/>
            <a:ext cx="653728" cy="65372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58311" y="1552148"/>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 name="TextBox 3">
            <a:extLst>
              <a:ext uri="{FF2B5EF4-FFF2-40B4-BE49-F238E27FC236}">
                <a16:creationId xmlns:a16="http://schemas.microsoft.com/office/drawing/2014/main" id="{F7A99441-5FE2-4997-A78A-ED75D9F609BB}"/>
              </a:ext>
            </a:extLst>
          </p:cNvPr>
          <p:cNvSpPr txBox="1"/>
          <p:nvPr/>
        </p:nvSpPr>
        <p:spPr>
          <a:xfrm>
            <a:off x="1436140" y="5555949"/>
            <a:ext cx="5694362" cy="56938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Don’t miss us on Data Exposed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sng" strike="noStrike" kern="0" cap="none" spc="0" normalizeH="0" baseline="0" noProof="0" dirty="0">
                <a:ln>
                  <a:noFill/>
                </a:ln>
                <a:solidFill>
                  <a:srgbClr val="0078D4"/>
                </a:solidFill>
                <a:effectLst/>
                <a:uLnTx/>
                <a:uFillTx/>
              </a:rPr>
              <a:t>aka.ms/</a:t>
            </a:r>
            <a:r>
              <a:rPr lang="en-US" sz="1600" u="sng" kern="0" dirty="0" err="1">
                <a:solidFill>
                  <a:srgbClr val="0078D4"/>
                </a:solidFill>
                <a:hlinkClick r:id="rId6"/>
              </a:rPr>
              <a:t>dataexposed</a:t>
            </a:r>
            <a:endParaRPr kumimoji="0" lang="en-US" sz="1600" b="0" i="0" u="sng" strike="noStrike" kern="0" cap="none" spc="0" normalizeH="0" baseline="0" noProof="0" dirty="0">
              <a:ln>
                <a:noFill/>
              </a:ln>
              <a:solidFill>
                <a:srgbClr val="0078D4"/>
              </a:solidFill>
              <a:effectLst/>
              <a:uLnTx/>
              <a:uFillTx/>
            </a:endParaRPr>
          </a:p>
        </p:txBody>
      </p:sp>
      <p:sp>
        <p:nvSpPr>
          <p:cNvPr id="6" name="TextBox 5">
            <a:extLst>
              <a:ext uri="{FF2B5EF4-FFF2-40B4-BE49-F238E27FC236}">
                <a16:creationId xmlns:a16="http://schemas.microsoft.com/office/drawing/2014/main" id="{3505570A-1AB8-4B95-993E-B98C82055801}"/>
              </a:ext>
            </a:extLst>
          </p:cNvPr>
          <p:cNvSpPr txBox="1"/>
          <p:nvPr/>
        </p:nvSpPr>
        <p:spPr>
          <a:xfrm>
            <a:off x="1455665" y="4487714"/>
            <a:ext cx="5694362" cy="56938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30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Register for the SQL Server 2022 Webinar</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sng" strike="noStrike" kern="0" cap="none" spc="0" normalizeH="0" baseline="0" noProof="0" dirty="0">
                <a:ln>
                  <a:noFill/>
                </a:ln>
                <a:solidFill>
                  <a:srgbClr val="0078D4"/>
                </a:solidFill>
                <a:effectLst/>
                <a:uLnTx/>
                <a:uFillTx/>
              </a:rPr>
              <a:t>aka.ms/</a:t>
            </a:r>
            <a:r>
              <a:rPr kumimoji="0" lang="en-US" sz="1600" b="0" i="0" u="sng" strike="noStrike" kern="0" cap="none" spc="0" normalizeH="0" baseline="0" noProof="0" dirty="0">
                <a:ln>
                  <a:noFill/>
                </a:ln>
                <a:solidFill>
                  <a:srgbClr val="0078D4"/>
                </a:solidFill>
                <a:effectLst/>
                <a:uLnTx/>
                <a:uFillTx/>
                <a:hlinkClick r:id="rId7"/>
              </a:rPr>
              <a:t>sqlserver2022webinar</a:t>
            </a:r>
            <a:endParaRPr kumimoji="0" lang="en-US" sz="1600" b="0" i="0" u="sng" strike="noStrike" kern="0" cap="none" spc="0" normalizeH="0" baseline="0" noProof="0" dirty="0">
              <a:ln>
                <a:noFill/>
              </a:ln>
              <a:solidFill>
                <a:srgbClr val="0078D4"/>
              </a:solidFill>
              <a:effectLst/>
              <a:uLnTx/>
              <a:uFillTx/>
            </a:endParaRPr>
          </a:p>
        </p:txBody>
      </p:sp>
      <p:sp>
        <p:nvSpPr>
          <p:cNvPr id="58" name="Oval 57">
            <a:extLst>
              <a:ext uri="{FF2B5EF4-FFF2-40B4-BE49-F238E27FC236}">
                <a16:creationId xmlns:a16="http://schemas.microsoft.com/office/drawing/2014/main" id="{7D90BB42-0669-46AD-B964-D7304165DA95}"/>
              </a:ext>
            </a:extLst>
          </p:cNvPr>
          <p:cNvSpPr/>
          <p:nvPr/>
        </p:nvSpPr>
        <p:spPr bwMode="auto">
          <a:xfrm>
            <a:off x="588963" y="4487714"/>
            <a:ext cx="653728" cy="65372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63" name="Oval 62">
            <a:extLst>
              <a:ext uri="{FF2B5EF4-FFF2-40B4-BE49-F238E27FC236}">
                <a16:creationId xmlns:a16="http://schemas.microsoft.com/office/drawing/2014/main" id="{2B900C6C-EDB9-42D3-8B8A-DC2780B71507}"/>
              </a:ext>
            </a:extLst>
          </p:cNvPr>
          <p:cNvSpPr/>
          <p:nvPr/>
        </p:nvSpPr>
        <p:spPr bwMode="auto">
          <a:xfrm>
            <a:off x="588963" y="5587437"/>
            <a:ext cx="653728" cy="65372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pic>
        <p:nvPicPr>
          <p:cNvPr id="3074" name="Picture 2" descr="See the source image">
            <a:extLst>
              <a:ext uri="{FF2B5EF4-FFF2-40B4-BE49-F238E27FC236}">
                <a16:creationId xmlns:a16="http://schemas.microsoft.com/office/drawing/2014/main" id="{03EB1828-76B3-45C5-BC45-30EA9FDB4CD5}"/>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1953" y="5730427"/>
            <a:ext cx="367747" cy="36774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Online meeting with solid fill">
            <a:extLst>
              <a:ext uri="{FF2B5EF4-FFF2-40B4-BE49-F238E27FC236}">
                <a16:creationId xmlns:a16="http://schemas.microsoft.com/office/drawing/2014/main" id="{3A4BFF49-809A-45E6-BAB2-15A5F3E427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004" y="4624047"/>
            <a:ext cx="466229" cy="466229"/>
          </a:xfrm>
          <a:prstGeom prst="rect">
            <a:avLst/>
          </a:prstGeom>
        </p:spPr>
      </p:pic>
      <p:pic>
        <p:nvPicPr>
          <p:cNvPr id="3076" name="Picture 4" descr="See the source image">
            <a:extLst>
              <a:ext uri="{FF2B5EF4-FFF2-40B4-BE49-F238E27FC236}">
                <a16:creationId xmlns:a16="http://schemas.microsoft.com/office/drawing/2014/main" id="{975DB4F5-D66F-4AC8-B4E2-A0196CD4B4CD}"/>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415" y="3570270"/>
            <a:ext cx="355719" cy="35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6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244312-49B2-4754-A029-EE383F177EBD}"/>
              </a:ext>
            </a:extLst>
          </p:cNvPr>
          <p:cNvSpPr/>
          <p:nvPr/>
        </p:nvSpPr>
        <p:spPr bwMode="auto">
          <a:xfrm>
            <a:off x="3550121" y="4165042"/>
            <a:ext cx="8066651" cy="106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E4133F48-A105-4A62-9710-512246355ECF}"/>
              </a:ext>
            </a:extLst>
          </p:cNvPr>
          <p:cNvGrpSpPr/>
          <p:nvPr/>
        </p:nvGrpSpPr>
        <p:grpSpPr>
          <a:xfrm>
            <a:off x="7706589" y="1662305"/>
            <a:ext cx="1773936" cy="2746047"/>
            <a:chOff x="7706589" y="1662305"/>
            <a:chExt cx="1773936" cy="2746047"/>
          </a:xfrm>
        </p:grpSpPr>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secure over </a:t>
              </a:r>
              <a:b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the last 10 years</a:t>
              </a:r>
              <a:r>
                <a:rPr kumimoji="0" lang="en-US" sz="1100" b="1" i="0" u="none" strike="noStrike" kern="0" cap="none" spc="0" normalizeH="0" baseline="30000" noProof="0">
                  <a:ln>
                    <a:noFill/>
                  </a:ln>
                  <a:solidFill>
                    <a:srgbClr val="0078D7"/>
                  </a:solidFill>
                  <a:effectLst/>
                  <a:uLnTx/>
                  <a:uFillTx/>
                  <a:latin typeface="Segoe UI Semibold" charset="0"/>
                  <a:ea typeface="Segoe UI Semibold" charset="0"/>
                  <a:cs typeface="Segoe UI Semibold" charset="0"/>
                </a:rPr>
                <a:t>6</a:t>
              </a:r>
            </a:p>
          </p:txBody>
        </p:sp>
        <p:grpSp>
          <p:nvGrpSpPr>
            <p:cNvPr id="4" name="Group 3">
              <a:extLst>
                <a:ext uri="{FF2B5EF4-FFF2-40B4-BE49-F238E27FC236}">
                  <a16:creationId xmlns:a16="http://schemas.microsoft.com/office/drawing/2014/main" id="{F5699536-A2D5-4500-B62F-5B546CDB959E}"/>
                </a:ext>
              </a:extLst>
            </p:cNvPr>
            <p:cNvGrpSpPr/>
            <p:nvPr/>
          </p:nvGrpSpPr>
          <p:grpSpPr>
            <a:xfrm>
              <a:off x="7779941" y="2253878"/>
              <a:ext cx="1627232" cy="2154474"/>
              <a:chOff x="7779941" y="2253878"/>
              <a:chExt cx="1627232" cy="2154474"/>
            </a:xfrm>
          </p:grpSpPr>
          <p:graphicFrame>
            <p:nvGraphicFramePr>
              <p:cNvPr id="127" name="Chart 126">
                <a:extLst>
                  <a:ext uri="{FF2B5EF4-FFF2-40B4-BE49-F238E27FC236}">
                    <a16:creationId xmlns:a16="http://schemas.microsoft.com/office/drawing/2014/main" id="{957534CC-8CB1-4E44-BE7A-72E964982383}"/>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C0AEB81E-F4B8-4CF5-B4B9-4B8914248EA4}"/>
                  </a:ext>
                </a:extLst>
              </p:cNvPr>
              <p:cNvSpPr/>
              <p:nvPr/>
            </p:nvSpPr>
            <p:spPr bwMode="auto">
              <a:xfrm>
                <a:off x="8439846" y="2253878"/>
                <a:ext cx="118166" cy="347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a:cs typeface="Segoe UI"/>
              </a:rPr>
              <a:t>SQL Server 2022</a:t>
            </a:r>
            <a:br>
              <a:rPr lang="en-US" sz="3200"/>
            </a:br>
            <a:r>
              <a:rPr lang="en-US" sz="1800" spc="0">
                <a:ln>
                  <a:noFill/>
                </a:ln>
                <a:solidFill>
                  <a:srgbClr val="0078D4"/>
                </a:solidFill>
                <a:latin typeface="Segoe UI Semibold"/>
                <a:cs typeface="+mn-cs"/>
              </a:rPr>
              <a:t>An industry leader in performance and security, powered by Azure</a:t>
            </a:r>
          </a:p>
        </p:txBody>
      </p:sp>
      <p:sp>
        <p:nvSpPr>
          <p:cNvPr id="8" name="TextBox 7">
            <a:extLst>
              <a:ext uri="{FF2B5EF4-FFF2-40B4-BE49-F238E27FC236}">
                <a16:creationId xmlns:a16="http://schemas.microsoft.com/office/drawing/2014/main" id="{12EDD904-FD65-4633-B5AF-9AB0DF3E9F43}"/>
              </a:ext>
            </a:extLst>
          </p:cNvPr>
          <p:cNvSpPr txBox="1"/>
          <p:nvPr/>
        </p:nvSpPr>
        <p:spPr>
          <a:xfrm>
            <a:off x="611195" y="6304242"/>
            <a:ext cx="10815024" cy="260071"/>
          </a:xfrm>
          <a:prstGeom prst="rect">
            <a:avLst/>
          </a:prstGeom>
          <a:noFill/>
        </p:spPr>
        <p:txBody>
          <a:bodyPr wrap="squar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a:ea typeface="+mn-ea"/>
                <a:cs typeface="+mn-cs"/>
              </a:rPr>
              <a:t>All TPC Claims as of 10/06/2021.</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a:ea typeface="+mn-ea"/>
                <a:cs typeface="+mn-cs"/>
              </a:rPr>
              <a:t>1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4"/>
              </a:rPr>
              <a:t>http://www.tpc.org/4087</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2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5"/>
              </a:rPr>
              <a:t>http://www.tpc.org/3374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3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6"/>
              </a:rPr>
              <a:t>http://www.tpc.org/3380</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4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7"/>
              </a:rPr>
              <a:t>http://www.tpc.org/3362</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5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8"/>
              </a:rPr>
              <a:t>http://www.tpc.org/3364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6 </a:t>
            </a:r>
            <a:r>
              <a:rPr kumimoji="0" lang="en-US" sz="800" b="0" i="0" u="none" strike="noStrike" kern="1200" cap="none" spc="0" normalizeH="0" baseline="0" noProof="0">
                <a:ln>
                  <a:noFill/>
                </a:ln>
                <a:solidFill>
                  <a:srgbClr val="757575"/>
                </a:solidFill>
                <a:effectLst/>
                <a:uLnTx/>
                <a:uFillTx/>
                <a:latin typeface="Segoe UI"/>
                <a:ea typeface="+mn-ea"/>
                <a:cs typeface="+mn-cs"/>
              </a:rPr>
              <a:t>National Institute of Standards and Technology Comprehensive Vulnerability Database</a:t>
            </a:r>
            <a:endParaRPr kumimoji="0" lang="en-US" sz="800" b="0" i="0" u="none" strike="noStrike" kern="1200" cap="none" spc="0" normalizeH="0" baseline="0" noProof="0">
              <a:ln>
                <a:noFill/>
              </a:ln>
              <a:solidFill>
                <a:srgbClr val="757575"/>
              </a:solidFill>
              <a:effectLst/>
              <a:uLnTx/>
              <a:uFillTx/>
              <a:latin typeface="Segoe UI"/>
              <a:ea typeface="+mn-ea"/>
              <a:cs typeface="Segoe UI"/>
            </a:endParaRPr>
          </a:p>
        </p:txBody>
      </p:sp>
      <p:grpSp>
        <p:nvGrpSpPr>
          <p:cNvPr id="9" name="Group 8">
            <a:extLst>
              <a:ext uri="{FF2B5EF4-FFF2-40B4-BE49-F238E27FC236}">
                <a16:creationId xmlns:a16="http://schemas.microsoft.com/office/drawing/2014/main" id="{8272BE97-7F3B-43EE-B6C1-60B160635E0E}"/>
              </a:ext>
            </a:extLst>
          </p:cNvPr>
          <p:cNvGrpSpPr/>
          <p:nvPr/>
        </p:nvGrpSpPr>
        <p:grpSpPr>
          <a:xfrm>
            <a:off x="9757644" y="1662305"/>
            <a:ext cx="1706576" cy="2360267"/>
            <a:chOff x="9757644" y="1662305"/>
            <a:chExt cx="1706576" cy="2360267"/>
          </a:xfrm>
        </p:grpSpPr>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#1 OLTP performance</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1</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#1 Non-Clustered DW performance on 1TB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2</a:t>
              </a:r>
              <a:r>
                <a:rPr kumimoji="0" lang="en-US" sz="1000" b="0" i="0" u="none" strike="noStrike" kern="1200" cap="none" spc="0" normalizeH="0" baseline="0" noProof="0">
                  <a:ln>
                    <a:noFill/>
                  </a:ln>
                  <a:solidFill>
                    <a:srgbClr val="000000"/>
                  </a:solidFill>
                  <a:effectLst/>
                  <a:uLnTx/>
                  <a:uFillTx/>
                  <a:latin typeface="Segoe UI Semibold"/>
                  <a:ea typeface="+mn-ea"/>
                  <a:cs typeface="+mn-cs"/>
                </a:rPr>
                <a:t>, 3TB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3</a:t>
              </a:r>
              <a:r>
                <a:rPr kumimoji="0" lang="en-US" sz="1000" b="0" i="0" u="none" strike="noStrike" kern="1200" cap="none" spc="0" normalizeH="0" baseline="0" noProof="0">
                  <a:ln>
                    <a:noFill/>
                  </a:ln>
                  <a:solidFill>
                    <a:srgbClr val="000000"/>
                  </a:solidFill>
                  <a:effectLst/>
                  <a:uLnTx/>
                  <a:uFillTx/>
                  <a:latin typeface="Segoe UI Semibold"/>
                  <a:ea typeface="+mn-ea"/>
                  <a:cs typeface="+mn-cs"/>
                </a:rPr>
                <a:t>, 10TB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4</a:t>
              </a:r>
              <a:r>
                <a:rPr kumimoji="0" lang="en-US" sz="1000" b="0" i="0" u="none" strike="noStrike" kern="1200" cap="none" spc="0" normalizeH="0" baseline="0" noProof="0">
                  <a:ln>
                    <a:noFill/>
                  </a:ln>
                  <a:solidFill>
                    <a:srgbClr val="000000"/>
                  </a:solidFill>
                  <a:effectLst/>
                  <a:uLnTx/>
                  <a:uFillTx/>
                  <a:latin typeface="Segoe UI Semibold"/>
                  <a:ea typeface="+mn-ea"/>
                  <a:cs typeface="+mn-cs"/>
                </a:rPr>
                <a:t>, and 30TB</a:t>
              </a:r>
              <a:r>
                <a:rPr kumimoji="0" lang="en-US" sz="1000" b="0" i="0" u="none" strike="noStrike" kern="1200" cap="none" spc="0" normalizeH="0" baseline="30000" noProof="0">
                  <a:ln>
                    <a:noFill/>
                  </a:ln>
                  <a:solidFill>
                    <a:srgbClr val="000000"/>
                  </a:solidFill>
                  <a:effectLst/>
                  <a:uLnTx/>
                  <a:uFillTx/>
                  <a:latin typeface="Segoe UI Semibold"/>
                  <a:ea typeface="+mn-ea"/>
                  <a:cs typeface="+mn-cs"/>
                </a:rPr>
                <a:t>5</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effectLst/>
                <a:uLnTx/>
                <a:uFillTx/>
                <a:latin typeface="Segoe UI Semibold" charset="0"/>
                <a:ea typeface="+mn-ea"/>
                <a:cs typeface="Segoe UI Semibold" charset="0"/>
              </a:rPr>
              <a:t>Hero </a:t>
            </a:r>
            <a:br>
              <a:rPr kumimoji="0" lang="en-US" sz="1100" b="1" i="0" u="none" strike="noStrike" kern="0" cap="none" spc="0" normalizeH="0" baseline="0" noProof="0">
                <a:ln>
                  <a:noFill/>
                </a:ln>
                <a:effectLst/>
                <a:uLnTx/>
                <a:uFillTx/>
                <a:latin typeface="Segoe UI Semibold" charset="0"/>
                <a:ea typeface="+mn-ea"/>
                <a:cs typeface="Segoe UI Semibold" charset="0"/>
              </a:rPr>
            </a:br>
            <a:r>
              <a:rPr kumimoji="0" lang="en-US" sz="1100" b="1" i="0" u="none" strike="noStrike" kern="0" cap="none" spc="0" normalizeH="0" baseline="0" noProof="0">
                <a:ln>
                  <a:noFill/>
                </a:ln>
                <a:effectLst/>
                <a:uLnTx/>
                <a:uFillTx/>
                <a:latin typeface="Segoe UI Semibold" charset="0"/>
                <a:ea typeface="+mn-ea"/>
                <a:cs typeface="Segoe UI Semibold" charset="0"/>
              </a:rPr>
              <a:t>capabilities</a:t>
            </a:r>
          </a:p>
        </p:txBody>
      </p:sp>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403D1DF-8D25-4933-A2BB-733E613D74FD}"/>
              </a:ext>
            </a:extLst>
          </p:cNvPr>
          <p:cNvGrpSpPr/>
          <p:nvPr/>
        </p:nvGrpSpPr>
        <p:grpSpPr>
          <a:xfrm>
            <a:off x="2017804" y="5274718"/>
            <a:ext cx="9080831" cy="691700"/>
            <a:chOff x="2017804" y="5274718"/>
            <a:chExt cx="9080831" cy="691700"/>
          </a:xfrm>
        </p:grpSpPr>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consistent data platform</a:t>
              </a:r>
            </a:p>
          </p:txBody>
        </p:sp>
      </p:grpSp>
      <p:grpSp>
        <p:nvGrpSpPr>
          <p:cNvPr id="11" name="Group 10">
            <a:extLst>
              <a:ext uri="{FF2B5EF4-FFF2-40B4-BE49-F238E27FC236}">
                <a16:creationId xmlns:a16="http://schemas.microsoft.com/office/drawing/2014/main" id="{E4B9A2E0-BAB2-4AC4-AAE4-346D61DA6A4E}"/>
              </a:ext>
            </a:extLst>
          </p:cNvPr>
          <p:cNvGrpSpPr/>
          <p:nvPr/>
        </p:nvGrpSpPr>
        <p:grpSpPr>
          <a:xfrm>
            <a:off x="5689215" y="1662305"/>
            <a:ext cx="1773936" cy="2386995"/>
            <a:chOff x="5689215" y="1662305"/>
            <a:chExt cx="1773936" cy="2386995"/>
          </a:xfrm>
        </p:grpSpPr>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Visibility over your </a:t>
              </a:r>
              <a:b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entire data estate</a:t>
              </a:r>
            </a:p>
          </p:txBody>
        </p:sp>
        <p:grpSp>
          <p:nvGrpSpPr>
            <p:cNvPr id="188" name="Group 187">
              <a:extLst>
                <a:ext uri="{FF2B5EF4-FFF2-40B4-BE49-F238E27FC236}">
                  <a16:creationId xmlns:a16="http://schemas.microsoft.com/office/drawing/2014/main" id="{241561D1-3A59-49C7-93FB-09A5429007FB}"/>
                </a:ext>
              </a:extLst>
            </p:cNvPr>
            <p:cNvGrpSpPr/>
            <p:nvPr/>
          </p:nvGrpSpPr>
          <p:grpSpPr>
            <a:xfrm>
              <a:off x="5810021" y="2119074"/>
              <a:ext cx="1570327" cy="1930226"/>
              <a:chOff x="5363447" y="2593426"/>
              <a:chExt cx="1570327" cy="2142908"/>
            </a:xfrm>
          </p:grpSpPr>
          <p:cxnSp>
            <p:nvCxnSpPr>
              <p:cNvPr id="189" name="Straight Connector 188">
                <a:extLst>
                  <a:ext uri="{FF2B5EF4-FFF2-40B4-BE49-F238E27FC236}">
                    <a16:creationId xmlns:a16="http://schemas.microsoft.com/office/drawing/2014/main" id="{D50C0A7B-F75B-4F4E-B8AA-AB3A67D27256}"/>
                  </a:ext>
                </a:extLst>
              </p:cNvPr>
              <p:cNvCxnSpPr>
                <a:cxnSpLocks/>
              </p:cNvCxnSpPr>
              <p:nvPr/>
            </p:nvCxnSpPr>
            <p:spPr>
              <a:xfrm>
                <a:off x="5588418" y="2825224"/>
                <a:ext cx="0" cy="1687782"/>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8910AD7A-0E3A-414C-A37A-E9045E7289A4}"/>
                  </a:ext>
                </a:extLst>
              </p:cNvPr>
              <p:cNvSpPr/>
              <p:nvPr/>
            </p:nvSpPr>
            <p:spPr bwMode="auto">
              <a:xfrm>
                <a:off x="5909646" y="4423928"/>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Map</a:t>
                </a:r>
              </a:p>
            </p:txBody>
          </p:sp>
          <p:sp>
            <p:nvSpPr>
              <p:cNvPr id="191" name="Rectangle 190">
                <a:extLst>
                  <a:ext uri="{FF2B5EF4-FFF2-40B4-BE49-F238E27FC236}">
                    <a16:creationId xmlns:a16="http://schemas.microsoft.com/office/drawing/2014/main" id="{7B286F9E-E66D-45DA-BC16-398EF4950509}"/>
                  </a:ext>
                </a:extLst>
              </p:cNvPr>
              <p:cNvSpPr/>
              <p:nvPr/>
            </p:nvSpPr>
            <p:spPr bwMode="auto">
              <a:xfrm>
                <a:off x="5909645" y="3298081"/>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Insights</a:t>
                </a:r>
              </a:p>
            </p:txBody>
          </p:sp>
          <p:sp>
            <p:nvSpPr>
              <p:cNvPr id="192" name="Rectangle 191">
                <a:extLst>
                  <a:ext uri="{FF2B5EF4-FFF2-40B4-BE49-F238E27FC236}">
                    <a16:creationId xmlns:a16="http://schemas.microsoft.com/office/drawing/2014/main" id="{79705DF4-4278-40B4-870D-534941F0A5CF}"/>
                  </a:ext>
                </a:extLst>
              </p:cNvPr>
              <p:cNvSpPr/>
              <p:nvPr/>
            </p:nvSpPr>
            <p:spPr bwMode="auto">
              <a:xfrm>
                <a:off x="5909646" y="2733759"/>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 Purview</a:t>
                </a:r>
              </a:p>
            </p:txBody>
          </p:sp>
          <p:sp>
            <p:nvSpPr>
              <p:cNvPr id="193" name="Rectangle 192">
                <a:extLst>
                  <a:ext uri="{FF2B5EF4-FFF2-40B4-BE49-F238E27FC236}">
                    <a16:creationId xmlns:a16="http://schemas.microsoft.com/office/drawing/2014/main" id="{25F24BA9-AE28-49F2-86BF-66F64A10C658}"/>
                  </a:ext>
                </a:extLst>
              </p:cNvPr>
              <p:cNvSpPr/>
              <p:nvPr/>
            </p:nvSpPr>
            <p:spPr bwMode="auto">
              <a:xfrm>
                <a:off x="5909646" y="3862403"/>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Catalog</a:t>
                </a:r>
              </a:p>
            </p:txBody>
          </p:sp>
          <p:sp>
            <p:nvSpPr>
              <p:cNvPr id="194" name="Oval 193">
                <a:extLst>
                  <a:ext uri="{FF2B5EF4-FFF2-40B4-BE49-F238E27FC236}">
                    <a16:creationId xmlns:a16="http://schemas.microsoft.com/office/drawing/2014/main" id="{934E88BA-EDD2-4D69-8B52-1CED7E7EC9E7}"/>
                  </a:ext>
                </a:extLst>
              </p:cNvPr>
              <p:cNvSpPr/>
              <p:nvPr/>
            </p:nvSpPr>
            <p:spPr bwMode="auto">
              <a:xfrm>
                <a:off x="5363447" y="2593426"/>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90EED760-99EE-40F9-B682-7FC2255632DB}"/>
                  </a:ext>
                </a:extLst>
              </p:cNvPr>
              <p:cNvSpPr/>
              <p:nvPr/>
            </p:nvSpPr>
            <p:spPr bwMode="auto">
              <a:xfrm>
                <a:off x="5363447" y="3157748"/>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E271009-B28F-45C4-BA22-A1901559D548}"/>
                  </a:ext>
                </a:extLst>
              </p:cNvPr>
              <p:cNvSpPr/>
              <p:nvPr/>
            </p:nvSpPr>
            <p:spPr bwMode="auto">
              <a:xfrm>
                <a:off x="5363447" y="3722070"/>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7F18C9E-E96B-432E-AA32-016ADCD8A443}"/>
                  </a:ext>
                </a:extLst>
              </p:cNvPr>
              <p:cNvSpPr/>
              <p:nvPr/>
            </p:nvSpPr>
            <p:spPr bwMode="auto">
              <a:xfrm>
                <a:off x="5363447" y="4286391"/>
                <a:ext cx="449943" cy="4499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00" name="Picture 199" descr="Icon&#10;&#10;Description automatically generated">
                <a:extLst>
                  <a:ext uri="{FF2B5EF4-FFF2-40B4-BE49-F238E27FC236}">
                    <a16:creationId xmlns:a16="http://schemas.microsoft.com/office/drawing/2014/main" id="{FD0BB416-2773-43E7-B59C-BD406A6EA0F5}"/>
                  </a:ext>
                </a:extLst>
              </p:cNvPr>
              <p:cNvPicPr>
                <a:picLocks noChangeAspect="1"/>
              </p:cNvPicPr>
              <p:nvPr/>
            </p:nvPicPr>
            <p:blipFill>
              <a:blip r:embed="rId15"/>
              <a:stretch>
                <a:fillRect/>
              </a:stretch>
            </p:blipFill>
            <p:spPr>
              <a:xfrm>
                <a:off x="5383834" y="2681444"/>
                <a:ext cx="409168" cy="273906"/>
              </a:xfrm>
              <a:prstGeom prst="rect">
                <a:avLst/>
              </a:prstGeom>
            </p:spPr>
          </p:pic>
          <p:grpSp>
            <p:nvGrpSpPr>
              <p:cNvPr id="201" name="Group 99">
                <a:extLst>
                  <a:ext uri="{FF2B5EF4-FFF2-40B4-BE49-F238E27FC236}">
                    <a16:creationId xmlns:a16="http://schemas.microsoft.com/office/drawing/2014/main" id="{0F3F0F84-396D-4041-975E-212031A30298}"/>
                  </a:ext>
                </a:extLst>
              </p:cNvPr>
              <p:cNvGrpSpPr>
                <a:grpSpLocks noChangeAspect="1"/>
              </p:cNvGrpSpPr>
              <p:nvPr/>
            </p:nvGrpSpPr>
            <p:grpSpPr bwMode="auto">
              <a:xfrm>
                <a:off x="5451583" y="3225740"/>
                <a:ext cx="273688" cy="313930"/>
                <a:chOff x="430" y="999"/>
                <a:chExt cx="272" cy="312"/>
              </a:xfrm>
            </p:grpSpPr>
            <p:sp>
              <p:nvSpPr>
                <p:cNvPr id="232" name="Rectangle 100">
                  <a:extLst>
                    <a:ext uri="{FF2B5EF4-FFF2-40B4-BE49-F238E27FC236}">
                      <a16:creationId xmlns:a16="http://schemas.microsoft.com/office/drawing/2014/main" id="{AB333937-6DB5-44E3-9B2A-7C7EF29D112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3" name="Rectangle 101">
                  <a:extLst>
                    <a:ext uri="{FF2B5EF4-FFF2-40B4-BE49-F238E27FC236}">
                      <a16:creationId xmlns:a16="http://schemas.microsoft.com/office/drawing/2014/main" id="{83A0142B-3A09-44D7-AF3F-AD74C1C79271}"/>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4" name="Rectangle 102">
                  <a:extLst>
                    <a:ext uri="{FF2B5EF4-FFF2-40B4-BE49-F238E27FC236}">
                      <a16:creationId xmlns:a16="http://schemas.microsoft.com/office/drawing/2014/main" id="{B21F7EEA-1713-4AFE-9772-296116B8B452}"/>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103">
                  <a:extLst>
                    <a:ext uri="{FF2B5EF4-FFF2-40B4-BE49-F238E27FC236}">
                      <a16:creationId xmlns:a16="http://schemas.microsoft.com/office/drawing/2014/main" id="{8A8827DE-E0B1-4066-9290-192A3EF167B7}"/>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104">
                  <a:extLst>
                    <a:ext uri="{FF2B5EF4-FFF2-40B4-BE49-F238E27FC236}">
                      <a16:creationId xmlns:a16="http://schemas.microsoft.com/office/drawing/2014/main" id="{C0825875-F599-4F01-A3A3-AAF76DE76614}"/>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105">
                  <a:extLst>
                    <a:ext uri="{FF2B5EF4-FFF2-40B4-BE49-F238E27FC236}">
                      <a16:creationId xmlns:a16="http://schemas.microsoft.com/office/drawing/2014/main" id="{7DABD48B-AC24-4569-A882-C575B9DE830D}"/>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oup 4">
                <a:extLst>
                  <a:ext uri="{FF2B5EF4-FFF2-40B4-BE49-F238E27FC236}">
                    <a16:creationId xmlns:a16="http://schemas.microsoft.com/office/drawing/2014/main" id="{36C52887-D7EE-4CAE-A78C-9452ACA32AAB}"/>
                  </a:ext>
                </a:extLst>
              </p:cNvPr>
              <p:cNvGrpSpPr>
                <a:grpSpLocks noChangeAspect="1"/>
              </p:cNvGrpSpPr>
              <p:nvPr/>
            </p:nvGrpSpPr>
            <p:grpSpPr bwMode="auto">
              <a:xfrm>
                <a:off x="5429190" y="3787797"/>
                <a:ext cx="318487" cy="318482"/>
                <a:chOff x="4616" y="999"/>
                <a:chExt cx="312" cy="312"/>
              </a:xfrm>
            </p:grpSpPr>
            <p:sp>
              <p:nvSpPr>
                <p:cNvPr id="212" name="Freeform 5">
                  <a:extLst>
                    <a:ext uri="{FF2B5EF4-FFF2-40B4-BE49-F238E27FC236}">
                      <a16:creationId xmlns:a16="http://schemas.microsoft.com/office/drawing/2014/main" id="{90C9C258-8DA4-45A0-9354-7A346535DD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6">
                  <a:extLst>
                    <a:ext uri="{FF2B5EF4-FFF2-40B4-BE49-F238E27FC236}">
                      <a16:creationId xmlns:a16="http://schemas.microsoft.com/office/drawing/2014/main" id="{5EB2354B-BE92-4B03-AB5D-BEB389FF37DF}"/>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Rectangle 7">
                  <a:extLst>
                    <a:ext uri="{FF2B5EF4-FFF2-40B4-BE49-F238E27FC236}">
                      <a16:creationId xmlns:a16="http://schemas.microsoft.com/office/drawing/2014/main" id="{B153F8C7-0C7B-40BC-AE4A-2DDEB6BCDCD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Rectangle 8">
                  <a:extLst>
                    <a:ext uri="{FF2B5EF4-FFF2-40B4-BE49-F238E27FC236}">
                      <a16:creationId xmlns:a16="http://schemas.microsoft.com/office/drawing/2014/main" id="{223E6394-6006-40EA-A6C7-3D3DE3E2B4D0}"/>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9" name="Rectangle 9">
                  <a:extLst>
                    <a:ext uri="{FF2B5EF4-FFF2-40B4-BE49-F238E27FC236}">
                      <a16:creationId xmlns:a16="http://schemas.microsoft.com/office/drawing/2014/main" id="{11778F17-7CC6-4A7C-B59E-1903872475C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162">
                <a:extLst>
                  <a:ext uri="{FF2B5EF4-FFF2-40B4-BE49-F238E27FC236}">
                    <a16:creationId xmlns:a16="http://schemas.microsoft.com/office/drawing/2014/main" id="{AC12DCD3-1496-42C7-8568-08F0AAB196F3}"/>
                  </a:ext>
                </a:extLst>
              </p:cNvPr>
              <p:cNvGrpSpPr>
                <a:grpSpLocks noChangeAspect="1"/>
              </p:cNvGrpSpPr>
              <p:nvPr/>
            </p:nvGrpSpPr>
            <p:grpSpPr bwMode="auto">
              <a:xfrm>
                <a:off x="5363447" y="4347642"/>
                <a:ext cx="429130" cy="321848"/>
                <a:chOff x="1614" y="2822"/>
                <a:chExt cx="312" cy="234"/>
              </a:xfrm>
            </p:grpSpPr>
            <p:sp>
              <p:nvSpPr>
                <p:cNvPr id="204" name="Freeform 163">
                  <a:extLst>
                    <a:ext uri="{FF2B5EF4-FFF2-40B4-BE49-F238E27FC236}">
                      <a16:creationId xmlns:a16="http://schemas.microsoft.com/office/drawing/2014/main" id="{DD135CBB-3EF2-4C6D-BD6E-FCC89EA33468}"/>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64">
                  <a:extLst>
                    <a:ext uri="{FF2B5EF4-FFF2-40B4-BE49-F238E27FC236}">
                      <a16:creationId xmlns:a16="http://schemas.microsoft.com/office/drawing/2014/main" id="{A9FAFB48-F099-4B11-81C1-9871E94A3D11}"/>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65">
                  <a:extLst>
                    <a:ext uri="{FF2B5EF4-FFF2-40B4-BE49-F238E27FC236}">
                      <a16:creationId xmlns:a16="http://schemas.microsoft.com/office/drawing/2014/main" id="{449ED0CA-4B5B-4D4D-B6F5-A7E410F55DED}"/>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166">
                  <a:extLst>
                    <a:ext uri="{FF2B5EF4-FFF2-40B4-BE49-F238E27FC236}">
                      <a16:creationId xmlns:a16="http://schemas.microsoft.com/office/drawing/2014/main" id="{BAB4A99F-E543-43F7-8D73-F4426C4305FE}"/>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167">
                  <a:extLst>
                    <a:ext uri="{FF2B5EF4-FFF2-40B4-BE49-F238E27FC236}">
                      <a16:creationId xmlns:a16="http://schemas.microsoft.com/office/drawing/2014/main" id="{CA73F02B-898D-495A-9E4B-CE64BFFD98AE}"/>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168">
                  <a:extLst>
                    <a:ext uri="{FF2B5EF4-FFF2-40B4-BE49-F238E27FC236}">
                      <a16:creationId xmlns:a16="http://schemas.microsoft.com/office/drawing/2014/main" id="{BAF1EE98-FA23-4423-AD76-1976F6865D06}"/>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Oval 169">
                  <a:extLst>
                    <a:ext uri="{FF2B5EF4-FFF2-40B4-BE49-F238E27FC236}">
                      <a16:creationId xmlns:a16="http://schemas.microsoft.com/office/drawing/2014/main" id="{358254AC-86AD-48F3-B992-7A9B38126F5E}"/>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70">
                  <a:extLst>
                    <a:ext uri="{FF2B5EF4-FFF2-40B4-BE49-F238E27FC236}">
                      <a16:creationId xmlns:a16="http://schemas.microsoft.com/office/drawing/2014/main" id="{62BED733-ECF1-4793-91FF-3D7EEA1C655D}"/>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E01E253A-84D9-4445-B02E-7D48FEEB0592}"/>
              </a:ext>
            </a:extLst>
          </p:cNvPr>
          <p:cNvGrpSpPr/>
          <p:nvPr/>
        </p:nvGrpSpPr>
        <p:grpSpPr>
          <a:xfrm>
            <a:off x="1642080" y="4395312"/>
            <a:ext cx="1805597" cy="541038"/>
            <a:chOff x="1642080" y="4395312"/>
            <a:chExt cx="1805597" cy="541038"/>
          </a:xfrm>
        </p:grpSpPr>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Bidirectional HA/DR </a:t>
              </a:r>
              <a:b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Azure SQL</a:t>
              </a:r>
            </a:p>
          </p:txBody>
        </p:sp>
      </p:grpSp>
      <p:grpSp>
        <p:nvGrpSpPr>
          <p:cNvPr id="13" name="Group 12">
            <a:extLst>
              <a:ext uri="{FF2B5EF4-FFF2-40B4-BE49-F238E27FC236}">
                <a16:creationId xmlns:a16="http://schemas.microsoft.com/office/drawing/2014/main" id="{0C9F8F8E-6970-43D2-BA7F-F38126050532}"/>
              </a:ext>
            </a:extLst>
          </p:cNvPr>
          <p:cNvGrpSpPr/>
          <p:nvPr/>
        </p:nvGrpSpPr>
        <p:grpSpPr>
          <a:xfrm>
            <a:off x="1727635" y="1662305"/>
            <a:ext cx="1627600" cy="2169972"/>
            <a:chOff x="1727635" y="1662305"/>
            <a:chExt cx="1627600" cy="2169972"/>
          </a:xfrm>
        </p:grpSpPr>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6" name="Group 5">
              <a:extLst>
                <a:ext uri="{FF2B5EF4-FFF2-40B4-BE49-F238E27FC236}">
                  <a16:creationId xmlns:a16="http://schemas.microsoft.com/office/drawing/2014/main" id="{4409FCAB-4262-474B-B5DE-5EDD91176AE7}"/>
                </a:ext>
              </a:extLst>
            </p:cNvPr>
            <p:cNvGrpSpPr/>
            <p:nvPr/>
          </p:nvGrpSpPr>
          <p:grpSpPr>
            <a:xfrm>
              <a:off x="1878327" y="2408154"/>
              <a:ext cx="1359455" cy="1424123"/>
              <a:chOff x="1878327" y="2408154"/>
              <a:chExt cx="1359455" cy="1424123"/>
            </a:xfrm>
          </p:grpSpPr>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878327" y="3387003"/>
                <a:ext cx="445274" cy="445274"/>
              </a:xfrm>
              <a:prstGeom prst="rect">
                <a:avLst/>
              </a:prstGeom>
            </p:spPr>
          </p:pic>
        </p:grpSp>
      </p:grpSp>
      <p:grpSp>
        <p:nvGrpSpPr>
          <p:cNvPr id="12" name="Group 11">
            <a:extLst>
              <a:ext uri="{FF2B5EF4-FFF2-40B4-BE49-F238E27FC236}">
                <a16:creationId xmlns:a16="http://schemas.microsoft.com/office/drawing/2014/main" id="{D37FD7AA-E8FC-4C02-99B2-E187BF9FFD90}"/>
              </a:ext>
            </a:extLst>
          </p:cNvPr>
          <p:cNvGrpSpPr/>
          <p:nvPr/>
        </p:nvGrpSpPr>
        <p:grpSpPr>
          <a:xfrm>
            <a:off x="3671841" y="1662305"/>
            <a:ext cx="1773936" cy="2248460"/>
            <a:chOff x="3671841" y="1662305"/>
            <a:chExt cx="1773936" cy="2248460"/>
          </a:xfrm>
        </p:grpSpPr>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Seamless analytics over </a:t>
              </a:r>
              <a:b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on-prem operational data</a:t>
              </a:r>
            </a:p>
          </p:txBody>
        </p:sp>
        <p:grpSp>
          <p:nvGrpSpPr>
            <p:cNvPr id="7" name="Group 6">
              <a:extLst>
                <a:ext uri="{FF2B5EF4-FFF2-40B4-BE49-F238E27FC236}">
                  <a16:creationId xmlns:a16="http://schemas.microsoft.com/office/drawing/2014/main" id="{98DC3F89-8F4F-410D-AAEB-4989D6758DB3}"/>
                </a:ext>
              </a:extLst>
            </p:cNvPr>
            <p:cNvGrpSpPr/>
            <p:nvPr/>
          </p:nvGrpSpPr>
          <p:grpSpPr>
            <a:xfrm>
              <a:off x="3768434" y="2227910"/>
              <a:ext cx="1486721" cy="1682855"/>
              <a:chOff x="3768434" y="2227910"/>
              <a:chExt cx="1486721" cy="1682855"/>
            </a:xfrm>
          </p:grpSpPr>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9"/>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6070" y="3523451"/>
                <a:ext cx="322163" cy="304526"/>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768434" y="3474720"/>
                <a:ext cx="406792" cy="406792"/>
              </a:xfrm>
              <a:prstGeom prst="rect">
                <a:avLst/>
              </a:prstGeom>
            </p:spPr>
          </p:pic>
        </p:grpSp>
      </p:grpSp>
      <p:sp>
        <p:nvSpPr>
          <p:cNvPr id="159" name="Rectangle 158">
            <a:extLst>
              <a:ext uri="{FF2B5EF4-FFF2-40B4-BE49-F238E27FC236}">
                <a16:creationId xmlns:a16="http://schemas.microsoft.com/office/drawing/2014/main" id="{B37664D2-11DF-47AB-8E6D-3EDE6B155592}"/>
              </a:ext>
            </a:extLst>
          </p:cNvPr>
          <p:cNvSpPr/>
          <p:nvPr/>
        </p:nvSpPr>
        <p:spPr bwMode="auto">
          <a:xfrm>
            <a:off x="5561149" y="4165042"/>
            <a:ext cx="6630851" cy="106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70C6E5B7-6057-4A2D-84FD-3087B2FB9EDC}"/>
              </a:ext>
            </a:extLst>
          </p:cNvPr>
          <p:cNvSpPr/>
          <p:nvPr/>
        </p:nvSpPr>
        <p:spPr bwMode="auto">
          <a:xfrm>
            <a:off x="7600701" y="4165042"/>
            <a:ext cx="4591300" cy="106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80CFD3D8-D58F-4A0F-8BBD-07E5D9A18CEE}"/>
              </a:ext>
            </a:extLst>
          </p:cNvPr>
          <p:cNvSpPr/>
          <p:nvPr/>
        </p:nvSpPr>
        <p:spPr bwMode="auto">
          <a:xfrm>
            <a:off x="9594474" y="4165042"/>
            <a:ext cx="2597526" cy="1063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C1FEA10-8AAD-4271-B9B9-619C0602404A}"/>
              </a:ext>
            </a:extLst>
          </p:cNvPr>
          <p:cNvGrpSpPr/>
          <p:nvPr/>
        </p:nvGrpSpPr>
        <p:grpSpPr>
          <a:xfrm>
            <a:off x="9720263" y="4395312"/>
            <a:ext cx="1805597" cy="541038"/>
            <a:chOff x="9720263" y="4395312"/>
            <a:chExt cx="1805597" cy="541038"/>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Multi-write replication</a:t>
              </a:r>
            </a:p>
          </p:txBody>
        </p:sp>
      </p:grpSp>
      <p:grpSp>
        <p:nvGrpSpPr>
          <p:cNvPr id="16" name="Group 15">
            <a:extLst>
              <a:ext uri="{FF2B5EF4-FFF2-40B4-BE49-F238E27FC236}">
                <a16:creationId xmlns:a16="http://schemas.microsoft.com/office/drawing/2014/main" id="{4E0C4C55-E662-44A9-89D8-3F111AD5B378}"/>
              </a:ext>
            </a:extLst>
          </p:cNvPr>
          <p:cNvGrpSpPr/>
          <p:nvPr/>
        </p:nvGrpSpPr>
        <p:grpSpPr>
          <a:xfrm>
            <a:off x="5673384" y="4395312"/>
            <a:ext cx="1805597" cy="541038"/>
            <a:chOff x="5673384" y="4395312"/>
            <a:chExt cx="1805597" cy="541038"/>
          </a:xfrm>
        </p:grpSpPr>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Purview integration</a:t>
              </a:r>
            </a:p>
          </p:txBody>
        </p:sp>
      </p:grpSp>
      <p:grpSp>
        <p:nvGrpSpPr>
          <p:cNvPr id="17" name="Group 16">
            <a:extLst>
              <a:ext uri="{FF2B5EF4-FFF2-40B4-BE49-F238E27FC236}">
                <a16:creationId xmlns:a16="http://schemas.microsoft.com/office/drawing/2014/main" id="{CD8C874F-8834-4A26-875C-40BC580466F4}"/>
              </a:ext>
            </a:extLst>
          </p:cNvPr>
          <p:cNvGrpSpPr/>
          <p:nvPr/>
        </p:nvGrpSpPr>
        <p:grpSpPr>
          <a:xfrm>
            <a:off x="7690758" y="4395312"/>
            <a:ext cx="1805597" cy="541038"/>
            <a:chOff x="7690758" y="4395312"/>
            <a:chExt cx="1805597" cy="541038"/>
          </a:xfrm>
        </p:grpSpPr>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ledger</a:t>
              </a:r>
            </a:p>
          </p:txBody>
        </p:sp>
      </p:grpSp>
      <p:grpSp>
        <p:nvGrpSpPr>
          <p:cNvPr id="15" name="Group 14">
            <a:extLst>
              <a:ext uri="{FF2B5EF4-FFF2-40B4-BE49-F238E27FC236}">
                <a16:creationId xmlns:a16="http://schemas.microsoft.com/office/drawing/2014/main" id="{16A379AB-2D78-4D37-A884-CE39A6969B98}"/>
              </a:ext>
            </a:extLst>
          </p:cNvPr>
          <p:cNvGrpSpPr/>
          <p:nvPr/>
        </p:nvGrpSpPr>
        <p:grpSpPr>
          <a:xfrm>
            <a:off x="3656010" y="4395312"/>
            <a:ext cx="1805597" cy="541038"/>
            <a:chOff x="3656010" y="4395312"/>
            <a:chExt cx="1805597" cy="541038"/>
          </a:xfrm>
        </p:grpSpPr>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gr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rgbClr val="C7C7C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65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4.58333E-6 -4.07407E-6 L 4.58333E-6 0.01551 " pathEditMode="relative" rAng="0" ptsTypes="AA">
                                      <p:cBhvr>
                                        <p:cTn id="9" dur="500" spd="-100000" fill="hold"/>
                                        <p:tgtEl>
                                          <p:spTgt spid="13"/>
                                        </p:tgtEl>
                                        <p:attrNameLst>
                                          <p:attrName>ppt_x</p:attrName>
                                          <p:attrName>ppt_y</p:attrName>
                                        </p:attrNameLst>
                                      </p:cBhvr>
                                      <p:rCtr x="0" y="764"/>
                                    </p:animMotion>
                                  </p:childTnLst>
                                </p:cTn>
                              </p:par>
                              <p:par>
                                <p:cTn id="10" presetID="10" presetClass="entr" presetSubtype="0" fill="hold" grpId="0" nodeType="with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par>
                                <p:cTn id="13" presetID="42" presetClass="path" presetSubtype="0" decel="100000" fill="hold" grpId="1" nodeType="withEffect">
                                  <p:stCondLst>
                                    <p:cond delay="0"/>
                                  </p:stCondLst>
                                  <p:childTnLst>
                                    <p:animMotion origin="layout" path="M 4.58333E-6 -4.07407E-6 L 4.58333E-6 0.01551 " pathEditMode="relative" rAng="0" ptsTypes="AA">
                                      <p:cBhvr>
                                        <p:cTn id="14" dur="500" spd="-100000" fill="hold"/>
                                        <p:tgtEl>
                                          <p:spTgt spid="229"/>
                                        </p:tgtEl>
                                        <p:attrNameLst>
                                          <p:attrName>ppt_x</p:attrName>
                                          <p:attrName>ppt_y</p:attrName>
                                        </p:attrNameLst>
                                      </p:cBhvr>
                                      <p:rCtr x="0" y="764"/>
                                    </p:animMotion>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0"/>
                                  </p:stCondLst>
                                  <p:childTnLst>
                                    <p:animMotion origin="layout" path="M 4.58333E-6 -4.07407E-6 L 4.58333E-6 0.01551 " pathEditMode="relative" rAng="0" ptsTypes="AA">
                                      <p:cBhvr>
                                        <p:cTn id="19" dur="500" spd="-100000" fill="hold"/>
                                        <p:tgtEl>
                                          <p:spTgt spid="14"/>
                                        </p:tgtEl>
                                        <p:attrNameLst>
                                          <p:attrName>ppt_x</p:attrName>
                                          <p:attrName>ppt_y</p:attrName>
                                        </p:attrNameLst>
                                      </p:cBhvr>
                                      <p:rCtr x="0" y="764"/>
                                    </p:animMotion>
                                  </p:childTnLst>
                                </p:cTn>
                              </p:par>
                              <p:par>
                                <p:cTn id="20" presetID="10" presetClass="entr" presetSubtype="0" fill="hold" nodeType="withEffect">
                                  <p:stCondLst>
                                    <p:cond delay="0"/>
                                  </p:stCondLst>
                                  <p:childTnLst>
                                    <p:set>
                                      <p:cBhvr>
                                        <p:cTn id="21" dur="1" fill="hold">
                                          <p:stCondLst>
                                            <p:cond delay="0"/>
                                          </p:stCondLst>
                                        </p:cTn>
                                        <p:tgtEl>
                                          <p:spTgt spid="285"/>
                                        </p:tgtEl>
                                        <p:attrNameLst>
                                          <p:attrName>style.visibility</p:attrName>
                                        </p:attrNameLst>
                                      </p:cBhvr>
                                      <p:to>
                                        <p:strVal val="visible"/>
                                      </p:to>
                                    </p:set>
                                    <p:animEffect transition="in" filter="fade">
                                      <p:cBhvr>
                                        <p:cTn id="22" dur="500"/>
                                        <p:tgtEl>
                                          <p:spTgt spid="285"/>
                                        </p:tgtEl>
                                      </p:cBhvr>
                                    </p:animEffect>
                                  </p:childTnLst>
                                </p:cTn>
                              </p:par>
                              <p:par>
                                <p:cTn id="23" presetID="10"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par>
                                <p:cTn id="26" presetID="10" presetClass="entr" presetSubtype="0" fill="hold" nodeType="with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fade">
                                      <p:cBhvr>
                                        <p:cTn id="28" dur="500"/>
                                        <p:tgtEl>
                                          <p:spTgt spid="2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nodeType="withEffect">
                                  <p:stCondLst>
                                    <p:cond delay="0"/>
                                  </p:stCondLst>
                                  <p:childTnLst>
                                    <p:animMotion origin="layout" path="M 4.58333E-6 -4.07407E-6 L 4.58333E-6 0.01551 " pathEditMode="relative" rAng="0" ptsTypes="AA">
                                      <p:cBhvr>
                                        <p:cTn id="35" dur="500" spd="-100000" fill="hold"/>
                                        <p:tgtEl>
                                          <p:spTgt spid="12"/>
                                        </p:tgtEl>
                                        <p:attrNameLst>
                                          <p:attrName>ppt_x</p:attrName>
                                          <p:attrName>ppt_y</p:attrName>
                                        </p:attrNameLst>
                                      </p:cBhvr>
                                      <p:rCtr x="0" y="764"/>
                                    </p:animMotion>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42" presetClass="path" presetSubtype="0" decel="100000" fill="hold" nodeType="withEffect">
                                  <p:stCondLst>
                                    <p:cond delay="0"/>
                                  </p:stCondLst>
                                  <p:childTnLst>
                                    <p:animMotion origin="layout" path="M 4.58333E-6 -4.07407E-6 L 4.58333E-6 0.01551 " pathEditMode="relative" rAng="0" ptsTypes="AA">
                                      <p:cBhvr>
                                        <p:cTn id="40" dur="500" spd="-100000" fill="hold"/>
                                        <p:tgtEl>
                                          <p:spTgt spid="15"/>
                                        </p:tgtEl>
                                        <p:attrNameLst>
                                          <p:attrName>ppt_x</p:attrName>
                                          <p:attrName>ppt_y</p:attrName>
                                        </p:attrNameLst>
                                      </p:cBhvr>
                                      <p:rCtr x="0" y="764"/>
                                    </p:animMotion>
                                  </p:childTnLst>
                                </p:cTn>
                              </p:par>
                              <p:par>
                                <p:cTn id="41" presetID="10" presetClass="entr" presetSubtype="0" fill="hold"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par>
                                <p:cTn id="44" presetID="10" presetClass="exit" presetSubtype="0" fill="hold" grpId="0" nodeType="withEffect">
                                  <p:stCondLst>
                                    <p:cond delay="0"/>
                                  </p:stCondLst>
                                  <p:childTnLst>
                                    <p:animEffect transition="out" filter="fade">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decel="100000" fill="hold" nodeType="withEffect">
                                  <p:stCondLst>
                                    <p:cond delay="0"/>
                                  </p:stCondLst>
                                  <p:childTnLst>
                                    <p:animMotion origin="layout" path="M 4.58333E-6 -4.07407E-6 L 4.58333E-6 0.01551 " pathEditMode="relative" rAng="0" ptsTypes="AA">
                                      <p:cBhvr>
                                        <p:cTn id="53" dur="500" spd="-100000" fill="hold"/>
                                        <p:tgtEl>
                                          <p:spTgt spid="11"/>
                                        </p:tgtEl>
                                        <p:attrNameLst>
                                          <p:attrName>ppt_x</p:attrName>
                                          <p:attrName>ppt_y</p:attrName>
                                        </p:attrNameLst>
                                      </p:cBhvr>
                                      <p:rCtr x="0" y="764"/>
                                    </p:animMotion>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42" presetClass="path" presetSubtype="0" decel="100000" fill="hold" nodeType="withEffect">
                                  <p:stCondLst>
                                    <p:cond delay="0"/>
                                  </p:stCondLst>
                                  <p:childTnLst>
                                    <p:animMotion origin="layout" path="M 4.58333E-6 -4.07407E-6 L 4.58333E-6 0.01551 " pathEditMode="relative" rAng="0" ptsTypes="AA">
                                      <p:cBhvr>
                                        <p:cTn id="58" dur="500" spd="-100000" fill="hold"/>
                                        <p:tgtEl>
                                          <p:spTgt spid="16"/>
                                        </p:tgtEl>
                                        <p:attrNameLst>
                                          <p:attrName>ppt_x</p:attrName>
                                          <p:attrName>ppt_y</p:attrName>
                                        </p:attrNameLst>
                                      </p:cBhvr>
                                      <p:rCtr x="0" y="764"/>
                                    </p:animMotion>
                                  </p:childTnLst>
                                </p:cTn>
                              </p:par>
                              <p:par>
                                <p:cTn id="59" presetID="10" presetClass="entr" presetSubtype="0" fill="hold"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500"/>
                                        <p:tgtEl>
                                          <p:spTgt spid="151"/>
                                        </p:tgtEl>
                                      </p:cBhvr>
                                    </p:animEffect>
                                  </p:childTnLst>
                                </p:cTn>
                              </p:par>
                              <p:par>
                                <p:cTn id="62" presetID="10" presetClass="exit" presetSubtype="0" fill="hold" grpId="0" nodeType="withEffect">
                                  <p:stCondLst>
                                    <p:cond delay="0"/>
                                  </p:stCondLst>
                                  <p:childTnLst>
                                    <p:animEffect transition="out" filter="fade">
                                      <p:cBhvr>
                                        <p:cTn id="63" dur="500"/>
                                        <p:tgtEl>
                                          <p:spTgt spid="159"/>
                                        </p:tgtEl>
                                      </p:cBhvr>
                                    </p:animEffect>
                                    <p:set>
                                      <p:cBhvr>
                                        <p:cTn id="64" dur="1" fill="hold">
                                          <p:stCondLst>
                                            <p:cond delay="499"/>
                                          </p:stCondLst>
                                        </p:cTn>
                                        <p:tgtEl>
                                          <p:spTgt spid="15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42" presetClass="path" presetSubtype="0" decel="100000" fill="hold" nodeType="withEffect">
                                  <p:stCondLst>
                                    <p:cond delay="0"/>
                                  </p:stCondLst>
                                  <p:childTnLst>
                                    <p:animMotion origin="layout" path="M 4.58333E-6 -4.07407E-6 L 4.58333E-6 0.01551 " pathEditMode="relative" rAng="0" ptsTypes="AA">
                                      <p:cBhvr>
                                        <p:cTn id="71" dur="500" spd="-100000" fill="hold"/>
                                        <p:tgtEl>
                                          <p:spTgt spid="10"/>
                                        </p:tgtEl>
                                        <p:attrNameLst>
                                          <p:attrName>ppt_x</p:attrName>
                                          <p:attrName>ppt_y</p:attrName>
                                        </p:attrNameLst>
                                      </p:cBhvr>
                                      <p:rCtr x="0" y="764"/>
                                    </p:animMotion>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42" presetClass="path" presetSubtype="0" decel="100000" fill="hold" nodeType="withEffect">
                                  <p:stCondLst>
                                    <p:cond delay="0"/>
                                  </p:stCondLst>
                                  <p:childTnLst>
                                    <p:animMotion origin="layout" path="M 4.58333E-6 -4.07407E-6 L 4.58333E-6 0.01551 " pathEditMode="relative" rAng="0" ptsTypes="AA">
                                      <p:cBhvr>
                                        <p:cTn id="76" dur="500" spd="-100000" fill="hold"/>
                                        <p:tgtEl>
                                          <p:spTgt spid="17"/>
                                        </p:tgtEl>
                                        <p:attrNameLst>
                                          <p:attrName>ppt_x</p:attrName>
                                          <p:attrName>ppt_y</p:attrName>
                                        </p:attrNameLst>
                                      </p:cBhvr>
                                      <p:rCtr x="0" y="764"/>
                                    </p:animMotion>
                                  </p:childTnLst>
                                </p:cTn>
                              </p:par>
                              <p:par>
                                <p:cTn id="77" presetID="10" presetClass="entr" presetSubtype="0" fill="hold" grpId="0" nodeType="withEffect">
                                  <p:stCondLst>
                                    <p:cond delay="0"/>
                                  </p:stCondLst>
                                  <p:childTnLst>
                                    <p:set>
                                      <p:cBhvr>
                                        <p:cTn id="78" dur="1" fill="hold">
                                          <p:stCondLst>
                                            <p:cond delay="0"/>
                                          </p:stCondLst>
                                        </p:cTn>
                                        <p:tgtEl>
                                          <p:spTgt spid="284"/>
                                        </p:tgtEl>
                                        <p:attrNameLst>
                                          <p:attrName>style.visibility</p:attrName>
                                        </p:attrNameLst>
                                      </p:cBhvr>
                                      <p:to>
                                        <p:strVal val="visible"/>
                                      </p:to>
                                    </p:set>
                                    <p:animEffect transition="in" filter="fade">
                                      <p:cBhvr>
                                        <p:cTn id="79" dur="500"/>
                                        <p:tgtEl>
                                          <p:spTgt spid="284"/>
                                        </p:tgtEl>
                                      </p:cBhvr>
                                    </p:animEffect>
                                  </p:childTnLst>
                                </p:cTn>
                              </p:par>
                              <p:par>
                                <p:cTn id="80" presetID="42" presetClass="path" presetSubtype="0" decel="100000" fill="hold" grpId="1" nodeType="withEffect">
                                  <p:stCondLst>
                                    <p:cond delay="0"/>
                                  </p:stCondLst>
                                  <p:childTnLst>
                                    <p:animMotion origin="layout" path="M 4.58333E-6 -4.07407E-6 L 4.58333E-6 0.01551 " pathEditMode="relative" rAng="0" ptsTypes="AA">
                                      <p:cBhvr>
                                        <p:cTn id="81" dur="500" spd="-100000" fill="hold"/>
                                        <p:tgtEl>
                                          <p:spTgt spid="284"/>
                                        </p:tgtEl>
                                        <p:attrNameLst>
                                          <p:attrName>ppt_x</p:attrName>
                                          <p:attrName>ppt_y</p:attrName>
                                        </p:attrNameLst>
                                      </p:cBhvr>
                                      <p:rCtr x="0" y="764"/>
                                    </p:animMotion>
                                  </p:childTnLst>
                                </p:cTn>
                              </p:par>
                              <p:par>
                                <p:cTn id="82" presetID="10" presetClass="entr" presetSubtype="0" fill="hold" nodeType="with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fade">
                                      <p:cBhvr>
                                        <p:cTn id="84" dur="500"/>
                                        <p:tgtEl>
                                          <p:spTgt spid="143"/>
                                        </p:tgtEl>
                                      </p:cBhvr>
                                    </p:animEffect>
                                  </p:childTnLst>
                                </p:cTn>
                              </p:par>
                              <p:par>
                                <p:cTn id="85" presetID="10" presetClass="exit" presetSubtype="0" fill="hold" grpId="0" nodeType="withEffect">
                                  <p:stCondLst>
                                    <p:cond delay="0"/>
                                  </p:stCondLst>
                                  <p:childTnLst>
                                    <p:animEffect transition="out" filter="fade">
                                      <p:cBhvr>
                                        <p:cTn id="86" dur="500"/>
                                        <p:tgtEl>
                                          <p:spTgt spid="164"/>
                                        </p:tgtEl>
                                      </p:cBhvr>
                                    </p:animEffect>
                                    <p:set>
                                      <p:cBhvr>
                                        <p:cTn id="87" dur="1" fill="hold">
                                          <p:stCondLst>
                                            <p:cond delay="499"/>
                                          </p:stCondLst>
                                        </p:cTn>
                                        <p:tgtEl>
                                          <p:spTgt spid="16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childTnLst>
                                </p:cTn>
                              </p:par>
                              <p:par>
                                <p:cTn id="93" presetID="42" presetClass="path" presetSubtype="0" decel="100000" fill="hold" nodeType="withEffect">
                                  <p:stCondLst>
                                    <p:cond delay="0"/>
                                  </p:stCondLst>
                                  <p:childTnLst>
                                    <p:animMotion origin="layout" path="M 4.58333E-6 -4.07407E-6 L 4.58333E-6 0.01551 " pathEditMode="relative" rAng="0" ptsTypes="AA">
                                      <p:cBhvr>
                                        <p:cTn id="94" dur="500" spd="-100000" fill="hold"/>
                                        <p:tgtEl>
                                          <p:spTgt spid="9"/>
                                        </p:tgtEl>
                                        <p:attrNameLst>
                                          <p:attrName>ppt_x</p:attrName>
                                          <p:attrName>ppt_y</p:attrName>
                                        </p:attrNameLst>
                                      </p:cBhvr>
                                      <p:rCtr x="0" y="764"/>
                                    </p:animMotion>
                                  </p:childTnLst>
                                </p:cTn>
                              </p:par>
                              <p:par>
                                <p:cTn id="95" presetID="10" presetClass="entr" presetSubtype="0" fill="hold"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par>
                                <p:cTn id="98" presetID="42" presetClass="path" presetSubtype="0" decel="100000" fill="hold" nodeType="withEffect">
                                  <p:stCondLst>
                                    <p:cond delay="0"/>
                                  </p:stCondLst>
                                  <p:childTnLst>
                                    <p:animMotion origin="layout" path="M 4.58333E-6 -4.07407E-6 L 4.58333E-6 0.01551 " pathEditMode="relative" rAng="0" ptsTypes="AA">
                                      <p:cBhvr>
                                        <p:cTn id="99" dur="500" spd="-100000" fill="hold"/>
                                        <p:tgtEl>
                                          <p:spTgt spid="18"/>
                                        </p:tgtEl>
                                        <p:attrNameLst>
                                          <p:attrName>ppt_x</p:attrName>
                                          <p:attrName>ppt_y</p:attrName>
                                        </p:attrNameLst>
                                      </p:cBhvr>
                                      <p:rCtr x="0" y="764"/>
                                    </p:animMotion>
                                  </p:childTnLst>
                                </p:cTn>
                              </p:par>
                              <p:par>
                                <p:cTn id="100" presetID="10" presetClass="entr" presetSubtype="0" fill="hold" grpId="0"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childTnLst>
                                </p:cTn>
                              </p:par>
                              <p:par>
                                <p:cTn id="103" presetID="42" presetClass="path" presetSubtype="0" decel="100000" fill="hold" grpId="1" nodeType="withEffect">
                                  <p:stCondLst>
                                    <p:cond delay="0"/>
                                  </p:stCondLst>
                                  <p:childTnLst>
                                    <p:animMotion origin="layout" path="M 4.58333E-6 -4.07407E-6 L 4.58333E-6 0.01551 " pathEditMode="relative" rAng="0" ptsTypes="AA">
                                      <p:cBhvr>
                                        <p:cTn id="104" dur="500" spd="-100000" fill="hold"/>
                                        <p:tgtEl>
                                          <p:spTgt spid="8"/>
                                        </p:tgtEl>
                                        <p:attrNameLst>
                                          <p:attrName>ppt_x</p:attrName>
                                          <p:attrName>ppt_y</p:attrName>
                                        </p:attrNameLst>
                                      </p:cBhvr>
                                      <p:rCtr x="0" y="764"/>
                                    </p:animMotion>
                                  </p:childTnLst>
                                </p:cTn>
                              </p:par>
                              <p:par>
                                <p:cTn id="105" presetID="10" presetClass="entr" presetSubtype="0" fill="hold" nodeType="with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par>
                                <p:cTn id="108" presetID="10" presetClass="exit" presetSubtype="0" fill="hold" grpId="0" nodeType="withEffect">
                                  <p:stCondLst>
                                    <p:cond delay="0"/>
                                  </p:stCondLst>
                                  <p:childTnLst>
                                    <p:animEffect transition="out" filter="fade">
                                      <p:cBhvr>
                                        <p:cTn id="109" dur="500"/>
                                        <p:tgtEl>
                                          <p:spTgt spid="165"/>
                                        </p:tgtEl>
                                      </p:cBhvr>
                                    </p:animEffect>
                                    <p:set>
                                      <p:cBhvr>
                                        <p:cTn id="110" dur="1" fill="hold">
                                          <p:stCondLst>
                                            <p:cond delay="499"/>
                                          </p:stCondLst>
                                        </p:cTn>
                                        <p:tgtEl>
                                          <p:spTgt spid="16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500"/>
                                        <p:tgtEl>
                                          <p:spTgt spid="26"/>
                                        </p:tgtEl>
                                      </p:cBhvr>
                                    </p:animEffect>
                                  </p:childTnLst>
                                </p:cTn>
                              </p:par>
                              <p:par>
                                <p:cTn id="116" presetID="42" presetClass="path" presetSubtype="0" decel="100000" fill="hold" nodeType="withEffect">
                                  <p:stCondLst>
                                    <p:cond delay="0"/>
                                  </p:stCondLst>
                                  <p:childTnLst>
                                    <p:animMotion origin="layout" path="M 4.58333E-6 -4.07407E-6 L 4.58333E-6 0.01551 " pathEditMode="relative" rAng="0" ptsTypes="AA">
                                      <p:cBhvr>
                                        <p:cTn id="117" dur="500" spd="-100000" fill="hold"/>
                                        <p:tgtEl>
                                          <p:spTgt spid="26"/>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8" grpId="1"/>
      <p:bldP spid="229" grpId="0"/>
      <p:bldP spid="229" grpId="1"/>
      <p:bldP spid="284" grpId="0"/>
      <p:bldP spid="284" grpId="1"/>
      <p:bldP spid="159" grpId="0" animBg="1"/>
      <p:bldP spid="164" grpId="0" animBg="1"/>
      <p:bldP spid="1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EA4A-E582-454A-AE62-D0145186F564}"/>
              </a:ext>
            </a:extLst>
          </p:cNvPr>
          <p:cNvSpPr>
            <a:spLocks noGrp="1"/>
          </p:cNvSpPr>
          <p:nvPr>
            <p:ph type="title"/>
          </p:nvPr>
        </p:nvSpPr>
        <p:spPr>
          <a:xfrm>
            <a:off x="586740" y="289773"/>
            <a:ext cx="11018520" cy="553998"/>
          </a:xfrm>
        </p:spPr>
        <p:txBody>
          <a:bodyPr/>
          <a:lstStyle/>
          <a:p>
            <a:r>
              <a:rPr lang="en-US"/>
              <a:t>When and how</a:t>
            </a:r>
          </a:p>
        </p:txBody>
      </p:sp>
      <p:sp>
        <p:nvSpPr>
          <p:cNvPr id="4" name="TextBox 3">
            <a:extLst>
              <a:ext uri="{FF2B5EF4-FFF2-40B4-BE49-F238E27FC236}">
                <a16:creationId xmlns:a16="http://schemas.microsoft.com/office/drawing/2014/main" id="{1320BE9A-D930-4346-91B7-A1843896FFD2}"/>
              </a:ext>
            </a:extLst>
          </p:cNvPr>
          <p:cNvSpPr txBox="1"/>
          <p:nvPr/>
        </p:nvSpPr>
        <p:spPr>
          <a:xfrm>
            <a:off x="2106447" y="2223830"/>
            <a:ext cx="6761408" cy="1569660"/>
          </a:xfrm>
          <a:prstGeom prst="rect">
            <a:avLst/>
          </a:prstGeom>
          <a:noFill/>
        </p:spPr>
        <p:txBody>
          <a:bodyPr wrap="square">
            <a:spAutoFit/>
          </a:bodyPr>
          <a:lstStyle/>
          <a:p>
            <a:pPr defTabSz="914192">
              <a:spcBef>
                <a:spcPts val="1200"/>
              </a:spcBef>
              <a:defRPr/>
            </a:pPr>
            <a:r>
              <a:rPr kumimoji="0" lang="en-US" sz="24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How do I get access?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Limited Private Preview</a:t>
            </a:r>
          </a:p>
          <a:p>
            <a:pPr lvl="0"/>
            <a:r>
              <a:rPr lang="en-US" sz="1800" baseline="0">
                <a:hlinkClick r:id="rId3"/>
              </a:rPr>
              <a:t>https://aka.ms/EAPSignup</a:t>
            </a:r>
            <a:endParaRPr lang="en-US" sz="1800" baseline="0"/>
          </a:p>
          <a:p>
            <a:pPr lvl="0"/>
            <a:r>
              <a:rPr lang="en-US" sz="1800"/>
              <a:t>Intended for customers who will work directly with engineering</a:t>
            </a:r>
          </a:p>
          <a:p>
            <a:pPr lvl="0"/>
            <a:r>
              <a:rPr lang="en-US" sz="1800"/>
              <a:t>Private Microsoft Teams channel and GitHub repo</a:t>
            </a:r>
          </a:p>
        </p:txBody>
      </p:sp>
      <p:sp>
        <p:nvSpPr>
          <p:cNvPr id="6" name="TextBox 5">
            <a:extLst>
              <a:ext uri="{FF2B5EF4-FFF2-40B4-BE49-F238E27FC236}">
                <a16:creationId xmlns:a16="http://schemas.microsoft.com/office/drawing/2014/main" id="{B6906D24-6F1F-4864-9BBC-5F5E1C470717}"/>
              </a:ext>
            </a:extLst>
          </p:cNvPr>
          <p:cNvSpPr txBox="1"/>
          <p:nvPr/>
        </p:nvSpPr>
        <p:spPr>
          <a:xfrm>
            <a:off x="586740" y="843771"/>
            <a:ext cx="4269347" cy="369332"/>
          </a:xfrm>
          <a:prstGeom prst="rect">
            <a:avLst/>
          </a:prstGeom>
          <a:noFill/>
        </p:spPr>
        <p:txBody>
          <a:bodyPr wrap="square">
            <a:spAutoFit/>
          </a:bodyPr>
          <a:lstStyle/>
          <a:p>
            <a:r>
              <a:rPr lang="en-US" sz="1800" b="1">
                <a:solidFill>
                  <a:schemeClr val="accent1"/>
                </a:solidFill>
                <a:cs typeface="Segoe UI"/>
              </a:rPr>
              <a:t>SQL Server 2022 Private Preview</a:t>
            </a:r>
            <a:endParaRPr lang="en-US" b="1"/>
          </a:p>
        </p:txBody>
      </p:sp>
      <p:sp>
        <p:nvSpPr>
          <p:cNvPr id="8" name="TextBox 7">
            <a:extLst>
              <a:ext uri="{FF2B5EF4-FFF2-40B4-BE49-F238E27FC236}">
                <a16:creationId xmlns:a16="http://schemas.microsoft.com/office/drawing/2014/main" id="{9719CFB0-0EA7-4CCB-B89B-1A6BB9F070BD}"/>
              </a:ext>
            </a:extLst>
          </p:cNvPr>
          <p:cNvSpPr txBox="1"/>
          <p:nvPr/>
        </p:nvSpPr>
        <p:spPr>
          <a:xfrm>
            <a:off x="2106447" y="4140030"/>
            <a:ext cx="6761408" cy="1015663"/>
          </a:xfrm>
          <a:prstGeom prst="rect">
            <a:avLst/>
          </a:prstGeom>
          <a:noFill/>
        </p:spPr>
        <p:txBody>
          <a:bodyPr wrap="square">
            <a:spAutoFit/>
          </a:bodyPr>
          <a:lstStyle/>
          <a:p>
            <a:pPr defTabSz="914192">
              <a:spcBef>
                <a:spcPts val="1200"/>
              </a:spcBef>
              <a:defRPr/>
            </a:pPr>
            <a:r>
              <a:rPr kumimoji="0" lang="en-US" sz="24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When will it be generally available?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800"/>
              <a:t>Public preview in CY 2022</a:t>
            </a:r>
            <a:endParaRPr kumimoji="0" lang="en-US" sz="1800" b="0" i="0" u="none" strike="noStrike" kern="1200" cap="none" spc="0" normalizeH="0" baseline="0" noProof="0">
              <a:ln>
                <a:noFill/>
              </a:ln>
              <a:effectLst/>
              <a:uLnTx/>
              <a:uFillTx/>
              <a:ea typeface="+mn-ea"/>
              <a:cs typeface="+mn-cs"/>
            </a:endParaRPr>
          </a:p>
          <a:p>
            <a:pPr lvl="0"/>
            <a:r>
              <a:rPr lang="en-US" sz="1800" baseline="0"/>
              <a:t>Generally available in CY 2022</a:t>
            </a:r>
            <a:endParaRPr lang="en-US" sz="1800"/>
          </a:p>
        </p:txBody>
      </p:sp>
      <p:pic>
        <p:nvPicPr>
          <p:cNvPr id="2050" name="Picture 2" descr="See the source image">
            <a:extLst>
              <a:ext uri="{FF2B5EF4-FFF2-40B4-BE49-F238E27FC236}">
                <a16:creationId xmlns:a16="http://schemas.microsoft.com/office/drawing/2014/main" id="{E3F3FE26-9241-486C-9A95-CC90349AFE8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842" y="2409677"/>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Monthly calendar with solid fill">
            <a:extLst>
              <a:ext uri="{FF2B5EF4-FFF2-40B4-BE49-F238E27FC236}">
                <a16:creationId xmlns:a16="http://schemas.microsoft.com/office/drawing/2014/main" id="{03C47CE5-43BA-4E57-AAAE-1FD7F12B28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642" y="4140030"/>
            <a:ext cx="914400" cy="914400"/>
          </a:xfrm>
          <a:prstGeom prst="rect">
            <a:avLst/>
          </a:prstGeom>
        </p:spPr>
      </p:pic>
    </p:spTree>
    <p:extLst>
      <p:ext uri="{BB962C8B-B14F-4D97-AF65-F5344CB8AC3E}">
        <p14:creationId xmlns:p14="http://schemas.microsoft.com/office/powerpoint/2010/main" val="239183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a:xfrm>
            <a:off x="413211" y="300610"/>
            <a:ext cx="11018520" cy="553998"/>
          </a:xfrm>
        </p:spPr>
        <p:txBody>
          <a:bodyPr wrap="square" anchor="t">
            <a:normAutofit/>
          </a:bodyPr>
          <a:lstStyle/>
          <a:p>
            <a:r>
              <a:rPr lang="en-US"/>
              <a:t>SQL Server 2022 capabilities</a:t>
            </a: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04946" y="3626652"/>
            <a:ext cx="1035050" cy="1035050"/>
          </a:xfrm>
          <a:prstGeom prst="rect">
            <a:avLst/>
          </a:prstGeom>
        </p:spPr>
      </p:pic>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7439" y="1503215"/>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6"/>
          <a:stretch>
            <a:fillRect/>
          </a:stretch>
        </p:blipFill>
        <p:spPr>
          <a:xfrm>
            <a:off x="5520704" y="2140204"/>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7"/>
          <a:stretch>
            <a:fillRect/>
          </a:stretch>
        </p:blipFill>
        <p:spPr>
          <a:xfrm>
            <a:off x="5854732" y="1620504"/>
            <a:ext cx="617443" cy="372307"/>
          </a:xfrm>
          <a:prstGeom prst="rect">
            <a:avLst/>
          </a:prstGeom>
        </p:spPr>
      </p:pic>
      <p:grpSp>
        <p:nvGrpSpPr>
          <p:cNvPr id="19" name="Group 18">
            <a:extLst>
              <a:ext uri="{FF2B5EF4-FFF2-40B4-BE49-F238E27FC236}">
                <a16:creationId xmlns:a16="http://schemas.microsoft.com/office/drawing/2014/main" id="{1E7B6D2E-644D-4CEA-8AF8-7F1A0C47D93F}"/>
              </a:ext>
            </a:extLst>
          </p:cNvPr>
          <p:cNvGrpSpPr/>
          <p:nvPr/>
        </p:nvGrpSpPr>
        <p:grpSpPr>
          <a:xfrm>
            <a:off x="9045702" y="1922179"/>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90A46F2C-F9C7-475E-B17F-F2307F5418EB}"/>
              </a:ext>
            </a:extLst>
          </p:cNvPr>
          <p:cNvGrpSpPr/>
          <p:nvPr/>
        </p:nvGrpSpPr>
        <p:grpSpPr>
          <a:xfrm>
            <a:off x="8340743" y="2642609"/>
            <a:ext cx="765936" cy="689487"/>
            <a:chOff x="739450" y="2316317"/>
            <a:chExt cx="1222469" cy="1025535"/>
          </a:xfrm>
        </p:grpSpPr>
        <p:sp>
          <p:nvSpPr>
            <p:cNvPr id="24" name="Freeform 6">
              <a:extLst>
                <a:ext uri="{FF2B5EF4-FFF2-40B4-BE49-F238E27FC236}">
                  <a16:creationId xmlns:a16="http://schemas.microsoft.com/office/drawing/2014/main" id="{7AABD0F7-5967-4643-B9DD-816295B38E82}"/>
                </a:ext>
              </a:extLst>
            </p:cNvPr>
            <p:cNvSpPr>
              <a:spLocks/>
            </p:cNvSpPr>
            <p:nvPr/>
          </p:nvSpPr>
          <p:spPr bwMode="auto">
            <a:xfrm rot="2171515">
              <a:off x="1105197" y="2899179"/>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9B96B06-007F-4111-B1CD-06E4F2A3BA68}"/>
                </a:ext>
              </a:extLst>
            </p:cNvPr>
            <p:cNvSpPr>
              <a:spLocks/>
            </p:cNvSpPr>
            <p:nvPr/>
          </p:nvSpPr>
          <p:spPr bwMode="auto">
            <a:xfrm rot="2978489">
              <a:off x="1135208" y="2312564"/>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83ED915-85FF-4505-943D-306A001499AC}"/>
                </a:ext>
              </a:extLst>
            </p:cNvPr>
            <p:cNvGrpSpPr/>
            <p:nvPr/>
          </p:nvGrpSpPr>
          <p:grpSpPr>
            <a:xfrm>
              <a:off x="739450" y="2590583"/>
              <a:ext cx="357653" cy="458709"/>
              <a:chOff x="393144" y="2440628"/>
              <a:chExt cx="357653" cy="458709"/>
            </a:xfrm>
          </p:grpSpPr>
          <p:sp>
            <p:nvSpPr>
              <p:cNvPr id="28" name="Freeform 182">
                <a:extLst>
                  <a:ext uri="{FF2B5EF4-FFF2-40B4-BE49-F238E27FC236}">
                    <a16:creationId xmlns:a16="http://schemas.microsoft.com/office/drawing/2014/main" id="{E596E046-A944-46A5-A12D-C85C2DA324F5}"/>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29783CBE-F5A8-4770-B82E-6CAF466CA2A6}"/>
                  </a:ext>
                </a:extLst>
              </p:cNvPr>
              <p:cNvGrpSpPr/>
              <p:nvPr/>
            </p:nvGrpSpPr>
            <p:grpSpPr>
              <a:xfrm>
                <a:off x="497283" y="2590190"/>
                <a:ext cx="143000" cy="220630"/>
                <a:chOff x="6675672" y="2470169"/>
                <a:chExt cx="284918" cy="439588"/>
              </a:xfrm>
              <a:solidFill>
                <a:schemeClr val="accent2"/>
              </a:solidFill>
            </p:grpSpPr>
            <p:sp>
              <p:nvSpPr>
                <p:cNvPr id="30" name="Freeform: Shape 29">
                  <a:extLst>
                    <a:ext uri="{FF2B5EF4-FFF2-40B4-BE49-F238E27FC236}">
                      <a16:creationId xmlns:a16="http://schemas.microsoft.com/office/drawing/2014/main" id="{4B398416-527E-4614-9D0D-5C55560765D8}"/>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C98EB90-38AE-4A40-A7D0-9B702270386A}"/>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grpSp>
        <p:pic>
          <p:nvPicPr>
            <p:cNvPr id="27" name="Graphic 26" descr="Left Brain with solid fill">
              <a:extLst>
                <a:ext uri="{FF2B5EF4-FFF2-40B4-BE49-F238E27FC236}">
                  <a16:creationId xmlns:a16="http://schemas.microsoft.com/office/drawing/2014/main" id="{FFD678B8-0108-493C-A5ED-291DA6D69F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58666" y="2581596"/>
              <a:ext cx="503253" cy="503253"/>
            </a:xfrm>
            <a:prstGeom prst="rect">
              <a:avLst/>
            </a:prstGeom>
          </p:spPr>
        </p:pic>
      </p:grpSp>
      <p:grpSp>
        <p:nvGrpSpPr>
          <p:cNvPr id="32" name="Group 31">
            <a:extLst>
              <a:ext uri="{FF2B5EF4-FFF2-40B4-BE49-F238E27FC236}">
                <a16:creationId xmlns:a16="http://schemas.microsoft.com/office/drawing/2014/main" id="{FCBBFA84-6F6B-4FB5-B5E0-E2A308D9A293}"/>
              </a:ext>
            </a:extLst>
          </p:cNvPr>
          <p:cNvGrpSpPr/>
          <p:nvPr/>
        </p:nvGrpSpPr>
        <p:grpSpPr>
          <a:xfrm>
            <a:off x="9375876" y="2740596"/>
            <a:ext cx="896734" cy="553998"/>
            <a:chOff x="9799804" y="3799626"/>
            <a:chExt cx="1532573" cy="1007829"/>
          </a:xfrm>
        </p:grpSpPr>
        <p:sp>
          <p:nvSpPr>
            <p:cNvPr id="33" name="Rectangle 32">
              <a:extLst>
                <a:ext uri="{FF2B5EF4-FFF2-40B4-BE49-F238E27FC236}">
                  <a16:creationId xmlns:a16="http://schemas.microsoft.com/office/drawing/2014/main" id="{0618998E-EDA6-4252-97E1-EDEC0BDC793F}"/>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1B5CD017-EB0B-4AA4-A01B-A80713B18094}"/>
                </a:ext>
              </a:extLst>
            </p:cNvPr>
            <p:cNvGrpSpPr/>
            <p:nvPr/>
          </p:nvGrpSpPr>
          <p:grpSpPr>
            <a:xfrm>
              <a:off x="9986093" y="4029314"/>
              <a:ext cx="396158" cy="298664"/>
              <a:chOff x="10031675" y="4037509"/>
              <a:chExt cx="304993" cy="349846"/>
            </a:xfrm>
          </p:grpSpPr>
          <p:sp>
            <p:nvSpPr>
              <p:cNvPr id="62" name="Rectangle 147">
                <a:extLst>
                  <a:ext uri="{FF2B5EF4-FFF2-40B4-BE49-F238E27FC236}">
                    <a16:creationId xmlns:a16="http://schemas.microsoft.com/office/drawing/2014/main" id="{121D1FD8-4C50-43DA-80DC-7F065579F10D}"/>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148">
                <a:extLst>
                  <a:ext uri="{FF2B5EF4-FFF2-40B4-BE49-F238E27FC236}">
                    <a16:creationId xmlns:a16="http://schemas.microsoft.com/office/drawing/2014/main" id="{B4881BB1-D9CC-4261-BC19-4AFF6C59E958}"/>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149">
                <a:extLst>
                  <a:ext uri="{FF2B5EF4-FFF2-40B4-BE49-F238E27FC236}">
                    <a16:creationId xmlns:a16="http://schemas.microsoft.com/office/drawing/2014/main" id="{E96E01FF-BBF2-4DA4-B4F1-EA96784CB5AA}"/>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150">
                <a:extLst>
                  <a:ext uri="{FF2B5EF4-FFF2-40B4-BE49-F238E27FC236}">
                    <a16:creationId xmlns:a16="http://schemas.microsoft.com/office/drawing/2014/main" id="{B201F7DB-789E-4CCC-92C9-8460D2E130B9}"/>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151">
                <a:extLst>
                  <a:ext uri="{FF2B5EF4-FFF2-40B4-BE49-F238E27FC236}">
                    <a16:creationId xmlns:a16="http://schemas.microsoft.com/office/drawing/2014/main" id="{F7198F47-0B1B-47C1-B015-9A64255F4D1F}"/>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152">
                <a:extLst>
                  <a:ext uri="{FF2B5EF4-FFF2-40B4-BE49-F238E27FC236}">
                    <a16:creationId xmlns:a16="http://schemas.microsoft.com/office/drawing/2014/main" id="{90211C1B-D122-4D77-83B8-57F8DDFAFBAC}"/>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8D001509-4F33-4C1F-B329-52A240419135}"/>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55FD1E6A-A847-4A5E-AF68-B43C76B7844A}"/>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A6CAAD3-2275-44F6-90BF-B09BD13F40B5}"/>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37D79E17-6629-4984-989A-7FFC7D050CCF}"/>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1BD2CE7-039D-4363-9C70-031FAB4074E0}"/>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6CFCD88-CF8D-4899-82D0-F4DCDCDE53FD}"/>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512BCEE-DB55-4488-8975-2117BB78CF65}"/>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08C82BC-E854-4073-A430-24C560EA2FA9}"/>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F4631CE-AC0D-4D98-8E05-E5E406B631C9}"/>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C6B4048-A0A5-4B97-9971-5437D3B9DA7E}"/>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ADF24D9-B56E-4A43-9671-E936834A4BE9}"/>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C81690E-3395-49B9-A6A9-D19190079642}"/>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00EC7D6-4154-43A1-8A59-AEE213724AE3}"/>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07D2D7A6-D020-4746-8805-04B3B87FD14B}"/>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AC13CF4-CCD8-48B3-9F42-467599030B2C}"/>
                </a:ext>
              </a:extLst>
            </p:cNvPr>
            <p:cNvGrpSpPr/>
            <p:nvPr/>
          </p:nvGrpSpPr>
          <p:grpSpPr>
            <a:xfrm>
              <a:off x="9799804" y="3799626"/>
              <a:ext cx="1532559" cy="142451"/>
              <a:chOff x="9945960" y="2987440"/>
              <a:chExt cx="495300" cy="46038"/>
            </a:xfrm>
          </p:grpSpPr>
          <p:sp>
            <p:nvSpPr>
              <p:cNvPr id="58" name="Rectangle 415">
                <a:extLst>
                  <a:ext uri="{FF2B5EF4-FFF2-40B4-BE49-F238E27FC236}">
                    <a16:creationId xmlns:a16="http://schemas.microsoft.com/office/drawing/2014/main" id="{263DC7DE-7232-4A34-A382-491E0C724C9A}"/>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Oval 416">
                <a:extLst>
                  <a:ext uri="{FF2B5EF4-FFF2-40B4-BE49-F238E27FC236}">
                    <a16:creationId xmlns:a16="http://schemas.microsoft.com/office/drawing/2014/main" id="{48B27027-F85E-4361-9806-030D9A89632A}"/>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417">
                <a:extLst>
                  <a:ext uri="{FF2B5EF4-FFF2-40B4-BE49-F238E27FC236}">
                    <a16:creationId xmlns:a16="http://schemas.microsoft.com/office/drawing/2014/main" id="{F593B6D2-6479-4C58-9DA2-56D527DF319D}"/>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Oval 418">
                <a:extLst>
                  <a:ext uri="{FF2B5EF4-FFF2-40B4-BE49-F238E27FC236}">
                    <a16:creationId xmlns:a16="http://schemas.microsoft.com/office/drawing/2014/main" id="{75BCCFF0-85A3-4148-B380-47B10881C590}"/>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50" name="Straight Arrow Connector 49">
              <a:extLst>
                <a:ext uri="{FF2B5EF4-FFF2-40B4-BE49-F238E27FC236}">
                  <a16:creationId xmlns:a16="http://schemas.microsoft.com/office/drawing/2014/main" id="{27C1A7F9-6C78-44CD-A480-69B30D190B52}"/>
                </a:ext>
              </a:extLst>
            </p:cNvPr>
            <p:cNvCxnSpPr>
              <a:stCxn id="40" idx="1"/>
              <a:endCxn id="39"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81DFDE-D160-420D-91E0-598B63D63DE3}"/>
                </a:ext>
              </a:extLst>
            </p:cNvPr>
            <p:cNvCxnSpPr>
              <a:cxnSpLocks/>
              <a:stCxn id="41" idx="1"/>
              <a:endCxn id="40"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B24C4D9-2872-4CF4-841A-6D7FDBDC2D51}"/>
                </a:ext>
              </a:extLst>
            </p:cNvPr>
            <p:cNvCxnSpPr>
              <a:cxnSpLocks/>
              <a:stCxn id="42" idx="1"/>
              <a:endCxn id="41"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7FBA66-0842-400E-B974-95E92B500D53}"/>
                </a:ext>
              </a:extLst>
            </p:cNvPr>
            <p:cNvCxnSpPr>
              <a:cxnSpLocks/>
              <a:stCxn id="47" idx="1"/>
              <a:endCxn id="42"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8692DF-90F3-49E6-8C9F-58E7A2BB9B30}"/>
                </a:ext>
              </a:extLst>
            </p:cNvPr>
            <p:cNvCxnSpPr>
              <a:cxnSpLocks/>
              <a:stCxn id="43" idx="0"/>
              <a:endCxn id="42"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2CB2B9-722B-49B6-BBF5-7844847D1E34}"/>
                </a:ext>
              </a:extLst>
            </p:cNvPr>
            <p:cNvCxnSpPr>
              <a:cxnSpLocks/>
              <a:stCxn id="44" idx="1"/>
              <a:endCxn id="43"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14AFBF-D42F-4D85-A886-04A4EC35B19A}"/>
                </a:ext>
              </a:extLst>
            </p:cNvPr>
            <p:cNvCxnSpPr>
              <a:cxnSpLocks/>
              <a:stCxn id="45" idx="1"/>
              <a:endCxn id="44"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B65E80-6960-44BB-89B2-7FA74EB6840F}"/>
                </a:ext>
              </a:extLst>
            </p:cNvPr>
            <p:cNvCxnSpPr>
              <a:cxnSpLocks/>
              <a:stCxn id="46" idx="1"/>
              <a:endCxn id="45"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814DD2E-7666-49DB-A8DE-F4625E7DC3FE}"/>
              </a:ext>
            </a:extLst>
          </p:cNvPr>
          <p:cNvGrpSpPr>
            <a:grpSpLocks noChangeAspect="1"/>
          </p:cNvGrpSpPr>
          <p:nvPr/>
        </p:nvGrpSpPr>
        <p:grpSpPr>
          <a:xfrm>
            <a:off x="8638073" y="5538081"/>
            <a:ext cx="427735" cy="527880"/>
            <a:chOff x="1980078" y="253998"/>
            <a:chExt cx="3830386" cy="4727197"/>
          </a:xfrm>
        </p:grpSpPr>
        <p:sp>
          <p:nvSpPr>
            <p:cNvPr id="82" name="Rectangle 81">
              <a:extLst>
                <a:ext uri="{FF2B5EF4-FFF2-40B4-BE49-F238E27FC236}">
                  <a16:creationId xmlns:a16="http://schemas.microsoft.com/office/drawing/2014/main" id="{503EA805-19ED-49DB-8246-6BA37D0D8AC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Shape 136">
              <a:extLst>
                <a:ext uri="{FF2B5EF4-FFF2-40B4-BE49-F238E27FC236}">
                  <a16:creationId xmlns:a16="http://schemas.microsoft.com/office/drawing/2014/main" id="{725BB1B3-7D8E-4C4D-B6EF-928D4E4E595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86" name="Group 135">
            <a:extLst>
              <a:ext uri="{FF2B5EF4-FFF2-40B4-BE49-F238E27FC236}">
                <a16:creationId xmlns:a16="http://schemas.microsoft.com/office/drawing/2014/main" id="{DA9AFB0A-A47E-4F73-8387-3C8C8D7969AE}"/>
              </a:ext>
            </a:extLst>
          </p:cNvPr>
          <p:cNvGrpSpPr>
            <a:grpSpLocks noChangeAspect="1"/>
          </p:cNvGrpSpPr>
          <p:nvPr/>
        </p:nvGrpSpPr>
        <p:grpSpPr bwMode="auto">
          <a:xfrm>
            <a:off x="9222164" y="5043480"/>
            <a:ext cx="538217" cy="434933"/>
            <a:chOff x="2204" y="1026"/>
            <a:chExt cx="312" cy="259"/>
          </a:xfrm>
        </p:grpSpPr>
        <p:sp>
          <p:nvSpPr>
            <p:cNvPr id="87" name="Freeform 136">
              <a:extLst>
                <a:ext uri="{FF2B5EF4-FFF2-40B4-BE49-F238E27FC236}">
                  <a16:creationId xmlns:a16="http://schemas.microsoft.com/office/drawing/2014/main" id="{4BFD3877-FF1D-4AD8-A635-DC03FC86FB8E}"/>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139">
              <a:extLst>
                <a:ext uri="{FF2B5EF4-FFF2-40B4-BE49-F238E27FC236}">
                  <a16:creationId xmlns:a16="http://schemas.microsoft.com/office/drawing/2014/main" id="{380FF9F2-D0A1-4EA2-A9C3-7FE71E77E8D5}"/>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140">
              <a:extLst>
                <a:ext uri="{FF2B5EF4-FFF2-40B4-BE49-F238E27FC236}">
                  <a16:creationId xmlns:a16="http://schemas.microsoft.com/office/drawing/2014/main" id="{5797A74F-D4A3-4A2A-B64A-EC3BA7F0A86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141">
              <a:extLst>
                <a:ext uri="{FF2B5EF4-FFF2-40B4-BE49-F238E27FC236}">
                  <a16:creationId xmlns:a16="http://schemas.microsoft.com/office/drawing/2014/main" id="{1EDC4CEF-546B-41A1-BCB6-6366CA23404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142">
              <a:extLst>
                <a:ext uri="{FF2B5EF4-FFF2-40B4-BE49-F238E27FC236}">
                  <a16:creationId xmlns:a16="http://schemas.microsoft.com/office/drawing/2014/main" id="{ABD23C7C-521A-4B5D-9671-288E2CDD2D36}"/>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143">
              <a:extLst>
                <a:ext uri="{FF2B5EF4-FFF2-40B4-BE49-F238E27FC236}">
                  <a16:creationId xmlns:a16="http://schemas.microsoft.com/office/drawing/2014/main" id="{B04A01B6-E8AB-4623-8218-E7C4856B700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5" name="Group 46">
            <a:extLst>
              <a:ext uri="{FF2B5EF4-FFF2-40B4-BE49-F238E27FC236}">
                <a16:creationId xmlns:a16="http://schemas.microsoft.com/office/drawing/2014/main" id="{22453CC9-97AF-4855-B81B-8927520DB9F8}"/>
              </a:ext>
            </a:extLst>
          </p:cNvPr>
          <p:cNvGrpSpPr>
            <a:grpSpLocks noChangeAspect="1"/>
          </p:cNvGrpSpPr>
          <p:nvPr/>
        </p:nvGrpSpPr>
        <p:grpSpPr bwMode="auto">
          <a:xfrm>
            <a:off x="9564495" y="5685366"/>
            <a:ext cx="495118" cy="495118"/>
            <a:chOff x="2812" y="999"/>
            <a:chExt cx="312" cy="312"/>
          </a:xfrm>
        </p:grpSpPr>
        <p:sp>
          <p:nvSpPr>
            <p:cNvPr id="96" name="AutoShape 45">
              <a:extLst>
                <a:ext uri="{FF2B5EF4-FFF2-40B4-BE49-F238E27FC236}">
                  <a16:creationId xmlns:a16="http://schemas.microsoft.com/office/drawing/2014/main" id="{AAF5B6C5-495B-4E62-8CDF-CF9D1E4AA3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7">
              <a:extLst>
                <a:ext uri="{FF2B5EF4-FFF2-40B4-BE49-F238E27FC236}">
                  <a16:creationId xmlns:a16="http://schemas.microsoft.com/office/drawing/2014/main" id="{066D55D3-3955-4F73-B256-417FB82B908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8">
              <a:extLst>
                <a:ext uri="{FF2B5EF4-FFF2-40B4-BE49-F238E27FC236}">
                  <a16:creationId xmlns:a16="http://schemas.microsoft.com/office/drawing/2014/main" id="{FE740AD4-CEB8-4005-888C-69E59F833F7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9">
              <a:extLst>
                <a:ext uri="{FF2B5EF4-FFF2-40B4-BE49-F238E27FC236}">
                  <a16:creationId xmlns:a16="http://schemas.microsoft.com/office/drawing/2014/main" id="{82190A43-F956-4FBC-A22B-155A2A98C74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3" name="Freeform: Shape 102">
            <a:extLst>
              <a:ext uri="{FF2B5EF4-FFF2-40B4-BE49-F238E27FC236}">
                <a16:creationId xmlns:a16="http://schemas.microsoft.com/office/drawing/2014/main" id="{B8380E83-B556-4AF7-A53F-2D0B675CBEAC}"/>
              </a:ext>
            </a:extLst>
          </p:cNvPr>
          <p:cNvSpPr/>
          <p:nvPr/>
        </p:nvSpPr>
        <p:spPr bwMode="auto">
          <a:xfrm>
            <a:off x="1170768" y="2798821"/>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05" name="Picture 2" descr="A picture containing text, clipart&#10;&#10;Description automatically generated">
            <a:extLst>
              <a:ext uri="{FF2B5EF4-FFF2-40B4-BE49-F238E27FC236}">
                <a16:creationId xmlns:a16="http://schemas.microsoft.com/office/drawing/2014/main" id="{09EFB281-3399-435A-9B56-4B69F17748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2050" y="1963208"/>
            <a:ext cx="1152162" cy="632560"/>
          </a:xfrm>
          <a:prstGeom prst="rect">
            <a:avLst/>
          </a:prstGeom>
          <a:noFill/>
        </p:spPr>
      </p:pic>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3854" y="2684336"/>
            <a:ext cx="546895" cy="546895"/>
          </a:xfrm>
          <a:prstGeom prst="rect">
            <a:avLst/>
          </a:prstGeom>
        </p:spPr>
      </p:pic>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4038" y="4800313"/>
            <a:ext cx="667564" cy="834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1909755" y="5704416"/>
            <a:ext cx="562376" cy="490276"/>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376263" y="5036583"/>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grpSp>
      <p:cxnSp>
        <p:nvCxnSpPr>
          <p:cNvPr id="9" name="Straight Connector 8">
            <a:extLst>
              <a:ext uri="{FF2B5EF4-FFF2-40B4-BE49-F238E27FC236}">
                <a16:creationId xmlns:a16="http://schemas.microsoft.com/office/drawing/2014/main" id="{AD64ED02-3E90-4165-A699-F5186D87E169}"/>
              </a:ext>
            </a:extLst>
          </p:cNvPr>
          <p:cNvCxnSpPr/>
          <p:nvPr/>
        </p:nvCxnSpPr>
        <p:spPr>
          <a:xfrm flipH="1" flipV="1">
            <a:off x="3247649" y="3044140"/>
            <a:ext cx="1908257" cy="695549"/>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1D781E-D22E-48C0-AB33-E07B925E3533}"/>
              </a:ext>
            </a:extLst>
          </p:cNvPr>
          <p:cNvCxnSpPr>
            <a:cxnSpLocks/>
          </p:cNvCxnSpPr>
          <p:nvPr/>
        </p:nvCxnSpPr>
        <p:spPr>
          <a:xfrm flipV="1">
            <a:off x="5822553" y="2827003"/>
            <a:ext cx="0" cy="716297"/>
          </a:xfrm>
          <a:prstGeom prst="line">
            <a:avLst/>
          </a:prstGeom>
          <a:ln w="38100">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CA0014-4BB3-4291-BD48-22AEFFC7DE86}"/>
              </a:ext>
            </a:extLst>
          </p:cNvPr>
          <p:cNvCxnSpPr>
            <a:cxnSpLocks/>
          </p:cNvCxnSpPr>
          <p:nvPr/>
        </p:nvCxnSpPr>
        <p:spPr>
          <a:xfrm flipH="1">
            <a:off x="6501974" y="3074163"/>
            <a:ext cx="1675671" cy="688776"/>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34CDE1-DD0C-4D54-95FF-C796CF307B68}"/>
              </a:ext>
            </a:extLst>
          </p:cNvPr>
          <p:cNvCxnSpPr>
            <a:cxnSpLocks/>
          </p:cNvCxnSpPr>
          <p:nvPr/>
        </p:nvCxnSpPr>
        <p:spPr>
          <a:xfrm flipH="1">
            <a:off x="3228651" y="4530436"/>
            <a:ext cx="2008367" cy="652172"/>
          </a:xfrm>
          <a:prstGeom prst="line">
            <a:avLst/>
          </a:prstGeom>
          <a:ln w="38100">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815E2F-C805-44EE-851A-2A7A0889945D}"/>
              </a:ext>
            </a:extLst>
          </p:cNvPr>
          <p:cNvCxnSpPr>
            <a:cxnSpLocks/>
          </p:cNvCxnSpPr>
          <p:nvPr/>
        </p:nvCxnSpPr>
        <p:spPr>
          <a:xfrm flipH="1" flipV="1">
            <a:off x="6557300" y="4530436"/>
            <a:ext cx="1893489" cy="779988"/>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D0BAE3F-642F-47E6-B853-069368998A28}"/>
              </a:ext>
            </a:extLst>
          </p:cNvPr>
          <p:cNvSpPr txBox="1"/>
          <p:nvPr/>
        </p:nvSpPr>
        <p:spPr>
          <a:xfrm>
            <a:off x="4847686" y="4765391"/>
            <a:ext cx="2306782" cy="369332"/>
          </a:xfrm>
          <a:prstGeom prst="rect">
            <a:avLst/>
          </a:prstGeom>
          <a:noFill/>
        </p:spPr>
        <p:txBody>
          <a:bodyPr wrap="square">
            <a:spAutoFit/>
          </a:bodyPr>
          <a:lstStyle/>
          <a:p>
            <a:r>
              <a:rPr lang="en-US" sz="1800" b="1">
                <a:solidFill>
                  <a:schemeClr val="accent1"/>
                </a:solidFill>
              </a:rPr>
              <a:t>SQL Server 2022</a:t>
            </a:r>
            <a:endParaRPr lang="en-US" sz="1800"/>
          </a:p>
        </p:txBody>
      </p:sp>
      <p:sp>
        <p:nvSpPr>
          <p:cNvPr id="76" name="TextBox 75">
            <a:extLst>
              <a:ext uri="{FF2B5EF4-FFF2-40B4-BE49-F238E27FC236}">
                <a16:creationId xmlns:a16="http://schemas.microsoft.com/office/drawing/2014/main" id="{243B745E-0154-4338-BE53-D3219BDF76CE}"/>
              </a:ext>
            </a:extLst>
          </p:cNvPr>
          <p:cNvSpPr txBox="1"/>
          <p:nvPr/>
        </p:nvSpPr>
        <p:spPr>
          <a:xfrm>
            <a:off x="4909057" y="1131147"/>
            <a:ext cx="1826992" cy="338554"/>
          </a:xfrm>
          <a:prstGeom prst="rect">
            <a:avLst/>
          </a:prstGeom>
          <a:noFill/>
        </p:spPr>
        <p:txBody>
          <a:bodyPr wrap="square">
            <a:spAutoFit/>
          </a:bodyPr>
          <a:lstStyle/>
          <a:p>
            <a:r>
              <a:rPr lang="en-US" sz="1600" b="1">
                <a:solidFill>
                  <a:schemeClr val="accent1"/>
                </a:solidFill>
              </a:rPr>
              <a:t>Cloud connected</a:t>
            </a:r>
            <a:endParaRPr lang="en-US" sz="1600"/>
          </a:p>
        </p:txBody>
      </p:sp>
      <p:sp>
        <p:nvSpPr>
          <p:cNvPr id="77" name="TextBox 76">
            <a:extLst>
              <a:ext uri="{FF2B5EF4-FFF2-40B4-BE49-F238E27FC236}">
                <a16:creationId xmlns:a16="http://schemas.microsoft.com/office/drawing/2014/main" id="{C0AB6A0D-E139-4E08-864F-29CFF3714183}"/>
              </a:ext>
            </a:extLst>
          </p:cNvPr>
          <p:cNvSpPr txBox="1"/>
          <p:nvPr/>
        </p:nvSpPr>
        <p:spPr>
          <a:xfrm>
            <a:off x="10002577" y="1514269"/>
            <a:ext cx="1826992" cy="584775"/>
          </a:xfrm>
          <a:prstGeom prst="rect">
            <a:avLst/>
          </a:prstGeom>
          <a:noFill/>
        </p:spPr>
        <p:txBody>
          <a:bodyPr wrap="square">
            <a:spAutoFit/>
          </a:bodyPr>
          <a:lstStyle/>
          <a:p>
            <a:r>
              <a:rPr lang="en-US" sz="1600" b="1">
                <a:solidFill>
                  <a:schemeClr val="accent1"/>
                </a:solidFill>
              </a:rPr>
              <a:t>Built-in query intelligence</a:t>
            </a:r>
            <a:endParaRPr lang="en-US" sz="1600"/>
          </a:p>
        </p:txBody>
      </p:sp>
      <p:sp>
        <p:nvSpPr>
          <p:cNvPr id="78" name="TextBox 77">
            <a:extLst>
              <a:ext uri="{FF2B5EF4-FFF2-40B4-BE49-F238E27FC236}">
                <a16:creationId xmlns:a16="http://schemas.microsoft.com/office/drawing/2014/main" id="{07F32855-1EE2-41C7-B8EC-A1739A780F9E}"/>
              </a:ext>
            </a:extLst>
          </p:cNvPr>
          <p:cNvSpPr txBox="1"/>
          <p:nvPr/>
        </p:nvSpPr>
        <p:spPr>
          <a:xfrm>
            <a:off x="7218710" y="5650462"/>
            <a:ext cx="1826992" cy="830997"/>
          </a:xfrm>
          <a:prstGeom prst="rect">
            <a:avLst/>
          </a:prstGeom>
          <a:noFill/>
        </p:spPr>
        <p:txBody>
          <a:bodyPr wrap="square">
            <a:spAutoFit/>
          </a:bodyPr>
          <a:lstStyle/>
          <a:p>
            <a:r>
              <a:rPr lang="en-US" sz="1600" b="1">
                <a:solidFill>
                  <a:schemeClr val="accent1"/>
                </a:solidFill>
              </a:rPr>
              <a:t>Security, scalability, availability</a:t>
            </a:r>
            <a:endParaRPr lang="en-US" sz="1600"/>
          </a:p>
        </p:txBody>
      </p:sp>
      <p:sp>
        <p:nvSpPr>
          <p:cNvPr id="79" name="TextBox 78">
            <a:extLst>
              <a:ext uri="{FF2B5EF4-FFF2-40B4-BE49-F238E27FC236}">
                <a16:creationId xmlns:a16="http://schemas.microsoft.com/office/drawing/2014/main" id="{2AC5BD65-EDD8-4740-B625-ECE82A20AC51}"/>
              </a:ext>
            </a:extLst>
          </p:cNvPr>
          <p:cNvSpPr txBox="1"/>
          <p:nvPr/>
        </p:nvSpPr>
        <p:spPr>
          <a:xfrm>
            <a:off x="2710080" y="5773888"/>
            <a:ext cx="2306782" cy="584775"/>
          </a:xfrm>
          <a:prstGeom prst="rect">
            <a:avLst/>
          </a:prstGeom>
          <a:noFill/>
        </p:spPr>
        <p:txBody>
          <a:bodyPr wrap="square">
            <a:spAutoFit/>
          </a:bodyPr>
          <a:lstStyle/>
          <a:p>
            <a:r>
              <a:rPr lang="en-US" sz="1600" b="1">
                <a:solidFill>
                  <a:schemeClr val="accent1"/>
                </a:solidFill>
              </a:rPr>
              <a:t>Data virtualization</a:t>
            </a:r>
          </a:p>
          <a:p>
            <a:r>
              <a:rPr lang="en-US" sz="1600" b="1">
                <a:solidFill>
                  <a:schemeClr val="accent1"/>
                </a:solidFill>
              </a:rPr>
              <a:t>Object storage</a:t>
            </a:r>
            <a:endParaRPr lang="en-US" sz="1600"/>
          </a:p>
        </p:txBody>
      </p:sp>
      <p:sp>
        <p:nvSpPr>
          <p:cNvPr id="80" name="TextBox 79">
            <a:extLst>
              <a:ext uri="{FF2B5EF4-FFF2-40B4-BE49-F238E27FC236}">
                <a16:creationId xmlns:a16="http://schemas.microsoft.com/office/drawing/2014/main" id="{C9B3D56E-33EE-4242-B3B0-5892C99BCE3F}"/>
              </a:ext>
            </a:extLst>
          </p:cNvPr>
          <p:cNvSpPr txBox="1"/>
          <p:nvPr/>
        </p:nvSpPr>
        <p:spPr>
          <a:xfrm>
            <a:off x="386700" y="1491811"/>
            <a:ext cx="2306782" cy="338554"/>
          </a:xfrm>
          <a:prstGeom prst="rect">
            <a:avLst/>
          </a:prstGeom>
          <a:noFill/>
        </p:spPr>
        <p:txBody>
          <a:bodyPr wrap="square">
            <a:spAutoFit/>
          </a:bodyPr>
          <a:lstStyle/>
          <a:p>
            <a:r>
              <a:rPr lang="en-US" sz="1600" b="1">
                <a:solidFill>
                  <a:schemeClr val="accent1"/>
                </a:solidFill>
              </a:rPr>
              <a:t>Extending T-SQL</a:t>
            </a:r>
            <a:endParaRPr lang="en-US" sz="1600"/>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467553" y="1070205"/>
            <a:ext cx="549309" cy="43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116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500"/>
                                        <p:tgtEl>
                                          <p:spTgt spid="86"/>
                                        </p:tgtEl>
                                      </p:cBhvr>
                                    </p:animEffect>
                                  </p:childTnLst>
                                </p:cTn>
                              </p:par>
                              <p:par>
                                <p:cTn id="54" presetID="10" presetClass="entr" presetSubtype="0" fill="hold" nodeType="with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100"/>
                                        </p:tgtEl>
                                        <p:attrNameLst>
                                          <p:attrName>style.visibility</p:attrName>
                                        </p:attrNameLst>
                                      </p:cBhvr>
                                      <p:to>
                                        <p:strVal val="visible"/>
                                      </p:to>
                                    </p:set>
                                    <p:animEffect transition="in" filter="fade">
                                      <p:cBhvr>
                                        <p:cTn id="64" dur="500"/>
                                        <p:tgtEl>
                                          <p:spTgt spid="100"/>
                                        </p:tgtEl>
                                      </p:cBhvr>
                                    </p:animEffect>
                                  </p:childTnLst>
                                </p:cTn>
                              </p:par>
                              <p:par>
                                <p:cTn id="65" presetID="10" presetClass="entr" presetSubtype="0" fill="hold" nodeType="with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500"/>
                                        <p:tgtEl>
                                          <p:spTgt spid="1026"/>
                                        </p:tgtEl>
                                      </p:cBhvr>
                                    </p:animEffect>
                                  </p:childTnLst>
                                </p:cTn>
                              </p:par>
                              <p:par>
                                <p:cTn id="68" presetID="10"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par>
                                <p:cTn id="79" presetID="10"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par>
                                <p:cTn id="85" presetID="10" presetClass="entr" presetSubtype="0" fill="hold" nodeType="withEffect">
                                  <p:stCondLst>
                                    <p:cond delay="0"/>
                                  </p:stCondLst>
                                  <p:childTnLst>
                                    <p:set>
                                      <p:cBhvr>
                                        <p:cTn id="86" dur="1" fill="hold">
                                          <p:stCondLst>
                                            <p:cond delay="0"/>
                                          </p:stCondLst>
                                        </p:cTn>
                                        <p:tgtEl>
                                          <p:spTgt spid="105"/>
                                        </p:tgtEl>
                                        <p:attrNameLst>
                                          <p:attrName>style.visibility</p:attrName>
                                        </p:attrNameLst>
                                      </p:cBhvr>
                                      <p:to>
                                        <p:strVal val="visible"/>
                                      </p:to>
                                    </p:set>
                                    <p:animEffect transition="in" filter="fade">
                                      <p:cBhvr>
                                        <p:cTn id="87" dur="500"/>
                                        <p:tgtEl>
                                          <p:spTgt spid="10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76" grpId="0"/>
      <p:bldP spid="77" grpId="0"/>
      <p:bldP spid="78" grpId="0"/>
      <p:bldP spid="79"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9FD9BF3C-90D4-45D9-8F5C-94771ED11B24}"/>
              </a:ext>
            </a:extLst>
          </p:cNvPr>
          <p:cNvSpPr txBox="1"/>
          <p:nvPr/>
        </p:nvSpPr>
        <p:spPr>
          <a:xfrm>
            <a:off x="436800" y="3276223"/>
            <a:ext cx="5590438" cy="212365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Deploy and configure easily with PaaS</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Use Azure SQL Managed Instance for read-scale out</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Built-in distributed availability group (DAG)</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Restore Azure SQL Managed Instance databases back to SQL Server</a:t>
            </a:r>
          </a:p>
        </p:txBody>
      </p:sp>
      <p:sp>
        <p:nvSpPr>
          <p:cNvPr id="90" name="Title 1">
            <a:extLst>
              <a:ext uri="{FF2B5EF4-FFF2-40B4-BE49-F238E27FC236}">
                <a16:creationId xmlns:a16="http://schemas.microsoft.com/office/drawing/2014/main" id="{804FDFB8-CD19-4431-9948-DB3CBB4D945A}"/>
              </a:ext>
            </a:extLst>
          </p:cNvPr>
          <p:cNvSpPr txBox="1">
            <a:spLocks/>
          </p:cNvSpPr>
          <p:nvPr/>
        </p:nvSpPr>
        <p:spPr>
          <a:xfrm>
            <a:off x="573806" y="438070"/>
            <a:ext cx="10358801"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Business continuity through Azure SQL Managed Instance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Disaster recovery in the cloud with link feature in Azure SQL Managed Instance</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130" name="Oval 129">
            <a:extLst>
              <a:ext uri="{FF2B5EF4-FFF2-40B4-BE49-F238E27FC236}">
                <a16:creationId xmlns:a16="http://schemas.microsoft.com/office/drawing/2014/main" id="{0745AD0E-BA04-4D47-9116-4AF2CAD0EF09}"/>
              </a:ext>
            </a:extLst>
          </p:cNvPr>
          <p:cNvSpPr/>
          <p:nvPr/>
        </p:nvSpPr>
        <p:spPr bwMode="auto">
          <a:xfrm>
            <a:off x="7097541" y="287842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9" name="Connector: Elbow 68">
            <a:extLst>
              <a:ext uri="{FF2B5EF4-FFF2-40B4-BE49-F238E27FC236}">
                <a16:creationId xmlns:a16="http://schemas.microsoft.com/office/drawing/2014/main" id="{ED533E1F-00A5-4BF7-89A6-16C8A591BE89}"/>
              </a:ext>
            </a:extLst>
          </p:cNvPr>
          <p:cNvCxnSpPr>
            <a:cxnSpLocks/>
          </p:cNvCxnSpPr>
          <p:nvPr/>
        </p:nvCxnSpPr>
        <p:spPr>
          <a:xfrm rot="5400000" flipH="1" flipV="1">
            <a:off x="9048712" y="2032289"/>
            <a:ext cx="11324" cy="3361724"/>
          </a:xfrm>
          <a:prstGeom prst="bentConnector3">
            <a:avLst>
              <a:gd name="adj1" fmla="val 2363480"/>
            </a:avLst>
          </a:prstGeom>
          <a:ln w="19050">
            <a:solidFill>
              <a:schemeClr val="tx2"/>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D1896AE-DFE4-4769-A87B-162B9182F3FC}"/>
              </a:ext>
            </a:extLst>
          </p:cNvPr>
          <p:cNvSpPr txBox="1"/>
          <p:nvPr/>
        </p:nvSpPr>
        <p:spPr>
          <a:xfrm>
            <a:off x="7005094" y="3044377"/>
            <a:ext cx="4076180" cy="192099"/>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mn-cs"/>
              </a:rPr>
              <a:t>Continuously replicate data to and from the cloud</a:t>
            </a:r>
          </a:p>
        </p:txBody>
      </p:sp>
      <p:sp>
        <p:nvSpPr>
          <p:cNvPr id="71" name="Rectangle 70">
            <a:extLst>
              <a:ext uri="{FF2B5EF4-FFF2-40B4-BE49-F238E27FC236}">
                <a16:creationId xmlns:a16="http://schemas.microsoft.com/office/drawing/2014/main" id="{2302A14D-F620-4953-A622-F501CE5F3FF2}"/>
              </a:ext>
            </a:extLst>
          </p:cNvPr>
          <p:cNvSpPr/>
          <p:nvPr/>
        </p:nvSpPr>
        <p:spPr bwMode="auto">
          <a:xfrm>
            <a:off x="8307068" y="3313244"/>
            <a:ext cx="1542492"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D62C9179-03EE-4968-9E5B-0EB675AA0AEA}"/>
              </a:ext>
            </a:extLst>
          </p:cNvPr>
          <p:cNvGrpSpPr/>
          <p:nvPr/>
        </p:nvGrpSpPr>
        <p:grpSpPr>
          <a:xfrm>
            <a:off x="8432404" y="3345413"/>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Online failover</a:t>
              </a:r>
            </a:p>
          </p:txBody>
        </p:sp>
      </p:grpSp>
      <p:sp>
        <p:nvSpPr>
          <p:cNvPr id="77" name="Rectangle 76">
            <a:extLst>
              <a:ext uri="{FF2B5EF4-FFF2-40B4-BE49-F238E27FC236}">
                <a16:creationId xmlns:a16="http://schemas.microsoft.com/office/drawing/2014/main" id="{D8DA9C10-920E-4387-80B0-01C5AF4CCE6D}"/>
              </a:ext>
            </a:extLst>
          </p:cNvPr>
          <p:cNvSpPr/>
          <p:nvPr/>
        </p:nvSpPr>
        <p:spPr bwMode="auto">
          <a:xfrm>
            <a:off x="6503752" y="3822480"/>
            <a:ext cx="1728195"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88202871-A157-478A-B59B-F853BEA678AD}"/>
              </a:ext>
            </a:extLst>
          </p:cNvPr>
          <p:cNvSpPr txBox="1"/>
          <p:nvPr/>
        </p:nvSpPr>
        <p:spPr>
          <a:xfrm>
            <a:off x="6668841" y="4941821"/>
            <a:ext cx="1398018"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2022</a:t>
            </a:r>
          </a:p>
        </p:txBody>
      </p:sp>
      <p:sp>
        <p:nvSpPr>
          <p:cNvPr id="80" name="Rectangle 79">
            <a:extLst>
              <a:ext uri="{FF2B5EF4-FFF2-40B4-BE49-F238E27FC236}">
                <a16:creationId xmlns:a16="http://schemas.microsoft.com/office/drawing/2014/main" id="{70851D4F-92F7-4101-93E4-586158C0BC20}"/>
              </a:ext>
            </a:extLst>
          </p:cNvPr>
          <p:cNvSpPr/>
          <p:nvPr/>
        </p:nvSpPr>
        <p:spPr bwMode="auto">
          <a:xfrm>
            <a:off x="9864145" y="3822480"/>
            <a:ext cx="1730857" cy="1631591"/>
          </a:xfrm>
          <a:prstGeom prst="rect">
            <a:avLst/>
          </a:prstGeom>
          <a:solidFill>
            <a:srgbClr val="FFFFFF"/>
          </a:solidFill>
          <a:ln w="19050" cap="flat" cmpd="sng" algn="ctr">
            <a:solidFill>
              <a:schemeClr val="accent1"/>
            </a:solid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TextBox 80">
            <a:extLst>
              <a:ext uri="{FF2B5EF4-FFF2-40B4-BE49-F238E27FC236}">
                <a16:creationId xmlns:a16="http://schemas.microsoft.com/office/drawing/2014/main" id="{944DC33C-0C0A-497C-8F3A-90AC71B8765C}"/>
              </a:ext>
            </a:extLst>
          </p:cNvPr>
          <p:cNvSpPr txBox="1"/>
          <p:nvPr/>
        </p:nvSpPr>
        <p:spPr>
          <a:xfrm>
            <a:off x="9773264" y="4941821"/>
            <a:ext cx="1912621" cy="32931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SQL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544153" y="4487106"/>
            <a:ext cx="1020440" cy="164656"/>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944" y="4310993"/>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1070983" y="3946917"/>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Azure</a:t>
            </a:r>
          </a:p>
        </p:txBody>
      </p:sp>
      <p:pic>
        <p:nvPicPr>
          <p:cNvPr id="56" name="Graphic 55">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05491" y="436527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73806" y="1997368"/>
            <a:ext cx="6584232"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Challenge</a:t>
            </a:r>
            <a:r>
              <a:rPr lang="en-US" sz="2000">
                <a:gradFill>
                  <a:gsLst>
                    <a:gs pos="2917">
                      <a:schemeClr val="tx1"/>
                    </a:gs>
                    <a:gs pos="30000">
                      <a:schemeClr val="tx1"/>
                    </a:gs>
                  </a:gsLst>
                  <a:lin ang="5400000" scaled="0"/>
                </a:gradFill>
              </a:rPr>
              <a:t>: </a:t>
            </a:r>
            <a:r>
              <a:rPr lang="en-US" sz="2000" b="1">
                <a:solidFill>
                  <a:schemeClr val="accent1"/>
                </a:solidFill>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0569944" y="3813840"/>
            <a:ext cx="544437" cy="43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0" grpId="0" animBg="1"/>
      <p:bldP spid="70" grpId="0"/>
      <p:bldP spid="71" grpId="0" animBg="1"/>
      <p:bldP spid="77" grpId="0" animBg="1"/>
      <p:bldP spid="78" grpId="0"/>
      <p:bldP spid="80" grpId="0" animBg="1"/>
      <p:bldP spid="81" grpId="0"/>
      <p:bldP spid="82" grpId="0"/>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a:xfrm>
            <a:off x="595847" y="3014330"/>
            <a:ext cx="10664421" cy="1218795"/>
          </a:xfrm>
        </p:spPr>
        <p:txBody>
          <a:bodyPr/>
          <a:lstStyle/>
          <a:p>
            <a:r>
              <a:rPr lang="en-US"/>
              <a:t>Azure SQL Managed Instance for disaster recovery</a:t>
            </a:r>
          </a:p>
        </p:txBody>
      </p:sp>
    </p:spTree>
    <p:extLst>
      <p:ext uri="{BB962C8B-B14F-4D97-AF65-F5344CB8AC3E}">
        <p14:creationId xmlns:p14="http://schemas.microsoft.com/office/powerpoint/2010/main" val="3504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9FD9BF3C-90D4-45D9-8F5C-94771ED11B24}"/>
              </a:ext>
            </a:extLst>
          </p:cNvPr>
          <p:cNvSpPr txBox="1"/>
          <p:nvPr/>
        </p:nvSpPr>
        <p:spPr>
          <a:xfrm>
            <a:off x="562283" y="2743420"/>
            <a:ext cx="4785486" cy="267765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Break the wall between operational and analytical stores</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New change feed capability reduces impact on OLTP workloads</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Near real-time latency between SQL Server and Synapse Analytics</a:t>
            </a:r>
          </a:p>
          <a:p>
            <a:pPr marL="285750" marR="0" lvl="0" indent="-285750" algn="l" defTabSz="914192" rtl="0" eaLnBrk="1" fontAlgn="auto" latinLnBrk="0" hangingPunct="1">
              <a:lnSpc>
                <a:spcPct val="100000"/>
              </a:lnSpc>
              <a:spcBef>
                <a:spcPts val="120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Analyze all your data using both Spark and SQL runtimes in Synapse</a:t>
            </a:r>
          </a:p>
        </p:txBody>
      </p:sp>
      <p:sp>
        <p:nvSpPr>
          <p:cNvPr id="90" name="Title 1">
            <a:extLst>
              <a:ext uri="{FF2B5EF4-FFF2-40B4-BE49-F238E27FC236}">
                <a16:creationId xmlns:a16="http://schemas.microsoft.com/office/drawing/2014/main" id="{804FDFB8-CD19-4431-9948-DB3CBB4D945A}"/>
              </a:ext>
            </a:extLst>
          </p:cNvPr>
          <p:cNvSpPr txBox="1">
            <a:spLocks/>
          </p:cNvSpPr>
          <p:nvPr/>
        </p:nvSpPr>
        <p:spPr>
          <a:xfrm>
            <a:off x="573806" y="438070"/>
            <a:ext cx="10358801"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srgbClr val="000000"/>
                </a:solidFill>
                <a:latin typeface="Segoe UI Semibold"/>
              </a:rPr>
              <a:t>Azure Synapse Link for SQL Server</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Seamless analytics over on-prem operational data</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6" name="Group 55">
            <a:extLst>
              <a:ext uri="{FF2B5EF4-FFF2-40B4-BE49-F238E27FC236}">
                <a16:creationId xmlns:a16="http://schemas.microsoft.com/office/drawing/2014/main" id="{A4C59F55-276F-42DF-BD41-E4D24EC3426B}"/>
              </a:ext>
            </a:extLst>
          </p:cNvPr>
          <p:cNvGrpSpPr/>
          <p:nvPr/>
        </p:nvGrpSpPr>
        <p:grpSpPr>
          <a:xfrm>
            <a:off x="7265327"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Lst>
          </p:cNvPr>
          <p:cNvGrpSpPr/>
          <p:nvPr/>
        </p:nvGrpSpPr>
        <p:grpSpPr>
          <a:xfrm>
            <a:off x="7092352"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390781"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633206"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6448" y="4453856"/>
            <a:ext cx="319267" cy="319267"/>
          </a:xfrm>
          <a:prstGeom prst="rect">
            <a:avLst/>
          </a:prstGeom>
        </p:spPr>
      </p:pic>
      <p:pic>
        <p:nvPicPr>
          <p:cNvPr id="65" name="Graphic 64">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5915"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633208"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618973"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8144704"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a:ln>
                  <a:noFill/>
                </a:ln>
                <a:solidFill>
                  <a:srgbClr val="1A1A1A"/>
                </a:solidFill>
                <a:effectLst/>
                <a:uLnTx/>
                <a:uFillTx/>
                <a:latin typeface="Segoe UI Semibold"/>
                <a:ea typeface="+mn-ea"/>
                <a:cs typeface="+mn-cs"/>
              </a:rPr>
            </a:br>
            <a:r>
              <a:rPr kumimoji="0" lang="en-US" sz="992" b="0" i="0" u="none" strike="noStrike" kern="0" cap="none" spc="0" normalizeH="0" baseline="0" noProof="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312350"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10120853"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a:ln>
                  <a:noFill/>
                </a:ln>
                <a:solidFill>
                  <a:srgbClr val="1A1A1A"/>
                </a:solidFill>
                <a:effectLst/>
                <a:uLnTx/>
                <a:uFillTx/>
                <a:latin typeface="Segoe UI Semibold"/>
                <a:ea typeface="+mn-ea"/>
                <a:cs typeface="+mn-cs"/>
              </a:rPr>
            </a:br>
            <a:r>
              <a:rPr kumimoji="0" lang="en-US" sz="992" b="0" i="0" u="none" strike="noStrike" kern="1200" cap="none" spc="0" normalizeH="0" baseline="0" noProof="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336031"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9132570"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a:extLst>
              <a:ext uri="{FF2B5EF4-FFF2-40B4-BE49-F238E27FC236}">
                <a16:creationId xmlns:a16="http://schemas.microsoft.com/office/drawing/2014/main" id="{522C6FB5-8DEC-44EE-8EAF-5C63B7FA5359}"/>
              </a:ext>
            </a:extLst>
          </p:cNvPr>
          <p:cNvGrpSpPr/>
          <p:nvPr/>
        </p:nvGrpSpPr>
        <p:grpSpPr>
          <a:xfrm>
            <a:off x="9253584"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517173"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Power BI</a:t>
            </a:r>
          </a:p>
        </p:txBody>
      </p:sp>
      <p:cxnSp>
        <p:nvCxnSpPr>
          <p:cNvPr id="96" name="Straight Arrow Connector 95">
            <a:extLst>
              <a:ext uri="{FF2B5EF4-FFF2-40B4-BE49-F238E27FC236}">
                <a16:creationId xmlns:a16="http://schemas.microsoft.com/office/drawing/2014/main" id="{F430F826-3A0A-4C32-9352-9C8D58D192EA}"/>
              </a:ext>
            </a:extLst>
          </p:cNvPr>
          <p:cNvCxnSpPr>
            <a:cxnSpLocks/>
          </p:cNvCxnSpPr>
          <p:nvPr/>
        </p:nvCxnSpPr>
        <p:spPr>
          <a:xfrm>
            <a:off x="9477089"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a:extLst>
              <a:ext uri="{FF2B5EF4-FFF2-40B4-BE49-F238E27FC236}">
                <a16:creationId xmlns:a16="http://schemas.microsoft.com/office/drawing/2014/main" id="{D8D41EC5-311B-482F-AF0F-D845B06F103D}"/>
              </a:ext>
            </a:extLst>
          </p:cNvPr>
          <p:cNvCxnSpPr>
            <a:cxnSpLocks/>
          </p:cNvCxnSpPr>
          <p:nvPr/>
        </p:nvCxnSpPr>
        <p:spPr>
          <a:xfrm>
            <a:off x="9250019"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a:extLst>
              <a:ext uri="{FF2B5EF4-FFF2-40B4-BE49-F238E27FC236}">
                <a16:creationId xmlns:a16="http://schemas.microsoft.com/office/drawing/2014/main" id="{203284E8-CB30-42AB-9B29-91AF9FD0D113}"/>
              </a:ext>
            </a:extLst>
          </p:cNvPr>
          <p:cNvCxnSpPr>
            <a:cxnSpLocks/>
          </p:cNvCxnSpPr>
          <p:nvPr/>
        </p:nvCxnSpPr>
        <p:spPr>
          <a:xfrm>
            <a:off x="9250019"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Lst>
          </p:cNvPr>
          <p:cNvSpPr/>
          <p:nvPr/>
        </p:nvSpPr>
        <p:spPr bwMode="auto">
          <a:xfrm rot="5400000">
            <a:off x="6839298"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a:ln>
                <a:noFill/>
              </a:ln>
              <a:solidFill>
                <a:srgbClr val="1A1A1A"/>
              </a:solidFill>
              <a:effectLst/>
              <a:uLnTx/>
              <a:uFillTx/>
              <a:latin typeface="Segoe UI"/>
              <a:ea typeface="+mn-ea"/>
              <a:cs typeface="Segoe UI" pitchFamily="34" charset="0"/>
            </a:endParaRPr>
          </a:p>
        </p:txBody>
      </p:sp>
      <p:cxnSp>
        <p:nvCxnSpPr>
          <p:cNvPr id="100" name="Straight Connector 99">
            <a:extLst>
              <a:ext uri="{FF2B5EF4-FFF2-40B4-BE49-F238E27FC236}">
                <a16:creationId xmlns:a16="http://schemas.microsoft.com/office/drawing/2014/main" id="{DC1D8F8D-1FC5-4D9C-9D5C-E9569A3E009E}"/>
              </a:ext>
            </a:extLst>
          </p:cNvPr>
          <p:cNvCxnSpPr>
            <a:cxnSpLocks/>
          </p:cNvCxnSpPr>
          <p:nvPr/>
        </p:nvCxnSpPr>
        <p:spPr>
          <a:xfrm>
            <a:off x="7262562"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566274"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SaaS data</a:t>
            </a:r>
          </a:p>
        </p:txBody>
      </p:sp>
      <p:grpSp>
        <p:nvGrpSpPr>
          <p:cNvPr id="102" name="Group 101">
            <a:extLst>
              <a:ext uri="{FF2B5EF4-FFF2-40B4-BE49-F238E27FC236}">
                <a16:creationId xmlns:a16="http://schemas.microsoft.com/office/drawing/2014/main" id="{7111FA1E-987E-4AEC-B0FB-4BA7C716E0B6}"/>
              </a:ext>
            </a:extLst>
          </p:cNvPr>
          <p:cNvGrpSpPr/>
          <p:nvPr/>
        </p:nvGrpSpPr>
        <p:grpSpPr>
          <a:xfrm>
            <a:off x="7092356"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a:ln>
                        <a:noFill/>
                      </a:ln>
                      <a:solidFill>
                        <a:srgbClr val="1A1A1A"/>
                      </a:solidFill>
                      <a:effectLst/>
                      <a:uLnTx/>
                      <a:uFillTx/>
                      <a:latin typeface="Segoe UI"/>
                      <a:ea typeface="+mn-ea"/>
                      <a:cs typeface="Segoe UI" pitchFamily="34" charset="0"/>
                    </a:rPr>
                    <a:t>ETL</a:t>
                  </a:r>
                </a:p>
              </p:txBody>
            </p:sp>
          </p:grpSp>
        </p:grpSp>
      </p:grpSp>
      <p:sp>
        <p:nvSpPr>
          <p:cNvPr id="109" name="Rectangle 108">
            <a:extLst>
              <a:ext uri="{FF2B5EF4-FFF2-40B4-BE49-F238E27FC236}">
                <a16:creationId xmlns:a16="http://schemas.microsoft.com/office/drawing/2014/main" id="{5AD6F423-2AC8-4E31-BC69-41BE1991CC31}"/>
              </a:ext>
            </a:extLst>
          </p:cNvPr>
          <p:cNvSpPr/>
          <p:nvPr/>
        </p:nvSpPr>
        <p:spPr bwMode="auto">
          <a:xfrm>
            <a:off x="7640113"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243609"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pitchFamily="34" charset="0"/>
              </a:rPr>
              <a:t>SQL pools</a:t>
            </a:r>
          </a:p>
        </p:txBody>
      </p:sp>
      <p:pic>
        <p:nvPicPr>
          <p:cNvPr id="111" name="Graphic 110">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28010"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Lst>
          </p:cNvPr>
          <p:cNvSpPr/>
          <p:nvPr/>
        </p:nvSpPr>
        <p:spPr bwMode="auto">
          <a:xfrm>
            <a:off x="7640113"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492396"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1067878"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pools</a:t>
            </a:r>
          </a:p>
        </p:txBody>
      </p:sp>
      <p:pic>
        <p:nvPicPr>
          <p:cNvPr id="115" name="Picture 4">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06956"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819C98-0CF6-45A7-AFF7-749F0E9A262C}"/>
              </a:ext>
            </a:extLst>
          </p:cNvPr>
          <p:cNvSpPr txBox="1"/>
          <p:nvPr/>
        </p:nvSpPr>
        <p:spPr>
          <a:xfrm>
            <a:off x="573366" y="1474642"/>
            <a:ext cx="4632294" cy="615553"/>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Challenge: </a:t>
            </a:r>
            <a:r>
              <a:rPr lang="en-US" sz="2000" b="1">
                <a:solidFill>
                  <a:schemeClr val="accent1"/>
                </a:solidFill>
              </a:rPr>
              <a:t>ETL expensive, out of date, </a:t>
            </a:r>
          </a:p>
          <a:p>
            <a:pPr algn="l"/>
            <a:r>
              <a:rPr lang="en-US" sz="2000" b="1">
                <a:solidFill>
                  <a:schemeClr val="accent1"/>
                </a:solidFill>
              </a:rPr>
              <a:t>and affects operational workloads</a:t>
            </a:r>
          </a:p>
        </p:txBody>
      </p:sp>
    </p:spTree>
    <p:extLst>
      <p:ext uri="{BB962C8B-B14F-4D97-AF65-F5344CB8AC3E}">
        <p14:creationId xmlns:p14="http://schemas.microsoft.com/office/powerpoint/2010/main" val="2282929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childTnLst>
                          </p:cTn>
                        </p:par>
                        <p:par>
                          <p:cTn id="65" fill="hold">
                            <p:stCondLst>
                              <p:cond delay="0"/>
                            </p:stCondLst>
                            <p:childTnLst>
                              <p:par>
                                <p:cTn id="66" presetID="10" presetClass="exit" presetSubtype="0" fill="hold" nodeType="afterEffect">
                                  <p:stCondLst>
                                    <p:cond delay="0"/>
                                  </p:stCondLst>
                                  <p:childTnLst>
                                    <p:animEffect transition="out" filter="fade">
                                      <p:cBhvr>
                                        <p:cTn id="67" dur="500"/>
                                        <p:tgtEl>
                                          <p:spTgt spid="102"/>
                                        </p:tgtEl>
                                      </p:cBhvr>
                                    </p:animEffect>
                                    <p:set>
                                      <p:cBhvr>
                                        <p:cTn id="68" dur="1" fill="hold">
                                          <p:stCondLst>
                                            <p:cond delay="499"/>
                                          </p:stCondLst>
                                        </p:cTn>
                                        <p:tgtEl>
                                          <p:spTgt spid="102"/>
                                        </p:tgtEl>
                                        <p:attrNameLst>
                                          <p:attrName>style.visibility</p:attrName>
                                        </p:attrNameLst>
                                      </p:cBhvr>
                                      <p:to>
                                        <p:strVal val="hidden"/>
                                      </p:to>
                                    </p:set>
                                  </p:childTnLst>
                                </p:cTn>
                              </p:par>
                              <p:par>
                                <p:cTn id="69" presetID="10" presetClass="entr" presetSubtype="0" fill="hold" nodeType="withEffect">
                                  <p:stCondLst>
                                    <p:cond delay="50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35" presetClass="path" presetSubtype="0" decel="100000" fill="hold" nodeType="withEffect">
                                  <p:stCondLst>
                                    <p:cond delay="500"/>
                                  </p:stCondLst>
                                  <p:childTnLst>
                                    <p:animMotion origin="layout" path="M 6.25E-7 4.44444E-6 L -0.00859 4.44444E-6 " pathEditMode="relative" rAng="0" ptsTypes="AA">
                                      <p:cBhvr>
                                        <p:cTn id="73" dur="500" spd="-100000" fill="hold"/>
                                        <p:tgtEl>
                                          <p:spTgt spid="59"/>
                                        </p:tgtEl>
                                        <p:attrNameLst>
                                          <p:attrName>ppt_x</p:attrName>
                                          <p:attrName>ppt_y</p:attrName>
                                        </p:attrNameLst>
                                      </p:cBhvr>
                                      <p:rCtr x="-430" y="0"/>
                                    </p:animMotion>
                                  </p:childTnLst>
                                </p:cTn>
                              </p:par>
                              <p:par>
                                <p:cTn id="74" presetID="10" presetClass="entr" presetSubtype="0" fill="hold" nodeType="withEffect">
                                  <p:stCondLst>
                                    <p:cond delay="5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35" presetClass="path" presetSubtype="0" decel="100000" fill="hold" nodeType="withEffect">
                                  <p:stCondLst>
                                    <p:cond delay="500"/>
                                  </p:stCondLst>
                                  <p:childTnLst>
                                    <p:animMotion origin="layout" path="M -2.5E-6 2.96296E-6 L 0.00821 2.96296E-6 " pathEditMode="relative" rAng="0" ptsTypes="AA">
                                      <p:cBhvr>
                                        <p:cTn id="78" dur="500" spd="-100000" fill="hold"/>
                                        <p:tgtEl>
                                          <p:spTgt spid="56"/>
                                        </p:tgtEl>
                                        <p:attrNameLst>
                                          <p:attrName>ppt_x</p:attrName>
                                          <p:attrName>ppt_y</p:attrName>
                                        </p:attrNameLst>
                                      </p:cBhvr>
                                      <p:rCtr x="404" y="0"/>
                                    </p:animMotion>
                                  </p:childTnLst>
                                </p:cTn>
                              </p:par>
                              <p:par>
                                <p:cTn id="79" presetID="10" presetClass="entr" presetSubtype="0" fill="hold" grpId="0" nodeType="withEffect">
                                  <p:stCondLst>
                                    <p:cond delay="500"/>
                                  </p:stCondLst>
                                  <p:childTnLst>
                                    <p:set>
                                      <p:cBhvr>
                                        <p:cTn id="80" dur="1" fill="hold">
                                          <p:stCondLst>
                                            <p:cond delay="0"/>
                                          </p:stCondLst>
                                        </p:cTn>
                                        <p:tgtEl>
                                          <p:spTgt spid="112"/>
                                        </p:tgtEl>
                                        <p:attrNameLst>
                                          <p:attrName>style.visibility</p:attrName>
                                        </p:attrNameLst>
                                      </p:cBhvr>
                                      <p:to>
                                        <p:strVal val="visible"/>
                                      </p:to>
                                    </p:set>
                                    <p:animEffect transition="in" filter="fade">
                                      <p:cBhvr>
                                        <p:cTn id="8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B8A-0569-453D-9052-DBE5B96C3B2B}"/>
              </a:ext>
            </a:extLst>
          </p:cNvPr>
          <p:cNvSpPr>
            <a:spLocks noGrp="1"/>
          </p:cNvSpPr>
          <p:nvPr>
            <p:ph type="title"/>
          </p:nvPr>
        </p:nvSpPr>
        <p:spPr>
          <a:xfrm>
            <a:off x="606480" y="2988804"/>
            <a:ext cx="10664421" cy="609398"/>
          </a:xfrm>
        </p:spPr>
        <p:txBody>
          <a:bodyPr/>
          <a:lstStyle/>
          <a:p>
            <a:r>
              <a:rPr lang="en-US"/>
              <a:t>Synapse link for SQL Server</a:t>
            </a:r>
          </a:p>
        </p:txBody>
      </p:sp>
    </p:spTree>
    <p:extLst>
      <p:ext uri="{BB962C8B-B14F-4D97-AF65-F5344CB8AC3E}">
        <p14:creationId xmlns:p14="http://schemas.microsoft.com/office/powerpoint/2010/main" val="22958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10.xml><?xml version="1.0" encoding="utf-8"?>
<a:theme xmlns:a="http://schemas.openxmlformats.org/drawingml/2006/main" name="3_WHITE TEMPLATE">
  <a:themeElements>
    <a:clrScheme name="MS Brand">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0000FF"/>
      </a:hlink>
      <a:folHlink>
        <a:srgbClr val="80008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 Team Template" id="{0DB5278D-5B38-4F38-A006-B2BE7AF83845}" vid="{4EEF15D9-E42F-47C6-BF1A-9668B7F35F94}"/>
    </a:ext>
  </a:extLst>
</a:theme>
</file>

<file path=ppt/theme/theme11.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2.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Ignite2021_16-9 Event-template_v04" id="{34E99245-E772-4C69-B12A-F528C5F48204}" vid="{5A98BE5B-11F8-42D3-957F-6AA7C4A9D563}"/>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4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Microsoft Ignite 2/3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C5351C6F-CAF5-493B-B0C6-9E70CE065B6A}"/>
    </a:ext>
  </a:extLst>
</a:theme>
</file>

<file path=ppt/theme/theme9.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2c0272b-f05b-475f-9459-f7525b8ef3e1">
      <UserInfo>
        <DisplayName>Matthew Burrows</DisplayName>
        <AccountId>10</AccountId>
        <AccountType/>
      </UserInfo>
    </SharedWithUsers>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D9D7C8C-7F73-47A8-B019-ECCDAE32ED6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53700698-89e0-4c99-bae8-d742a33acb67"/>
    <ds:schemaRef ds:uri="72c0272b-f05b-475f-9459-f7525b8ef3e1"/>
    <ds:schemaRef ds:uri="e11fd8a0-4557-494c-808b-5da0987cd9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MS_Ignite2021_16-9 Event-template_v04</Template>
  <TotalTime>1</TotalTime>
  <Words>1762</Words>
  <Application>Microsoft Office PowerPoint</Application>
  <PresentationFormat>Widescreen</PresentationFormat>
  <Paragraphs>315</Paragraphs>
  <Slides>27</Slides>
  <Notes>19</Notes>
  <HiddenSlides>4</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27</vt:i4>
      </vt:variant>
    </vt:vector>
  </HeadingPairs>
  <TitlesOfParts>
    <vt:vector size="46" baseType="lpstr">
      <vt:lpstr>Arial</vt:lpstr>
      <vt:lpstr>Calibri</vt:lpstr>
      <vt:lpstr>Consolas</vt:lpstr>
      <vt:lpstr>Segoe UI</vt:lpstr>
      <vt:lpstr>Segoe UI Semibold</vt:lpstr>
      <vt:lpstr>Segoe UI Semilight</vt:lpstr>
      <vt:lpstr>Wingdings</vt:lpstr>
      <vt:lpstr>Microsoft Ignite 16/9 White Template</vt:lpstr>
      <vt:lpstr>Black Template</vt:lpstr>
      <vt:lpstr>1_5-50203_Microsoft_Ignite_Template</vt:lpstr>
      <vt:lpstr>2_WHITE TEMPLATE</vt:lpstr>
      <vt:lpstr>Microsoft 365 PPT Template - 2018</vt:lpstr>
      <vt:lpstr>4_Black Template</vt:lpstr>
      <vt:lpstr>1_WHITE TEMPLATE</vt:lpstr>
      <vt:lpstr>Microsoft Ignite 2/3 White Template</vt:lpstr>
      <vt:lpstr>9-51153_Microsoft_Ignite_White_Template</vt:lpstr>
      <vt:lpstr>3_WHITE TEMPLATE</vt:lpstr>
      <vt:lpstr>9-51052_Microsoft_Inspire_Template_Light</vt:lpstr>
      <vt:lpstr>C+E Azure 2018</vt:lpstr>
      <vt:lpstr>Introducing  SQL Server 2022</vt:lpstr>
      <vt:lpstr>The next step for SQL Server</vt:lpstr>
      <vt:lpstr>SQL Server 2022 An industry leader in performance and security, powered by Azure</vt:lpstr>
      <vt:lpstr>When and how</vt:lpstr>
      <vt:lpstr>SQL Server 2022 capabilities</vt:lpstr>
      <vt:lpstr>PowerPoint Presentation</vt:lpstr>
      <vt:lpstr>Azure SQL Managed Instance for disaster recovery</vt:lpstr>
      <vt:lpstr>PowerPoint Presentation</vt:lpstr>
      <vt:lpstr>Synapse link for SQL Server</vt:lpstr>
      <vt:lpstr>Secure your SQL Server 2022 with Azure</vt:lpstr>
      <vt:lpstr>PowerPoint Presentation</vt:lpstr>
      <vt:lpstr>Azure Purview integration with SQL Server</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 Gain performance with no code changes</vt:lpstr>
      <vt:lpstr>Parameter Sensitive Plan Optimization</vt:lpstr>
      <vt:lpstr>Parameter Sensitive Plan optimization</vt:lpstr>
      <vt:lpstr>Industry-proven database engine Security, scalability, and availability</vt:lpstr>
      <vt:lpstr>More engine innovations</vt:lpstr>
      <vt:lpstr>PowerPoint Presentation</vt:lpstr>
      <vt:lpstr>SQL Server Ledger</vt:lpstr>
      <vt:lpstr>Multi-write replication Multi-master writes for users across multiple locations</vt:lpstr>
      <vt:lpstr>Data lake virtualization and object storage Query any data lake and backup/restore SQL to object storage</vt:lpstr>
      <vt:lpstr>Data Virtualization and Object Storage</vt:lpstr>
      <vt:lpstr>Language enhancements for developers Use your T-SQL skills to do more than ever</vt:lpstr>
      <vt:lpstr>Summary</vt:lpstr>
      <vt:lpstr>Learn more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dates</dc:title>
  <dc:subject>Microsoft Ignite</dc:subject>
  <dc:creator>Guy Schoonmaker</dc:creator>
  <cp:keywords>Microsoft Ignite</cp:keywords>
  <dc:description/>
  <cp:lastModifiedBy>Bob Ward</cp:lastModifiedBy>
  <cp:revision>1</cp:revision>
  <dcterms:created xsi:type="dcterms:W3CDTF">2021-09-21T15:43:04Z</dcterms:created>
  <dcterms:modified xsi:type="dcterms:W3CDTF">2021-11-10T21:02:51Z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